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8" r:id="rId1"/>
  </p:sldMasterIdLst>
  <p:notesMasterIdLst>
    <p:notesMasterId r:id="rId6"/>
  </p:notesMasterIdLst>
  <p:sldIdLst>
    <p:sldId id="256" r:id="rId2"/>
    <p:sldId id="268" r:id="rId3"/>
    <p:sldId id="269" r:id="rId4"/>
    <p:sldId id="27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3635-A909-0F4E-812C-3A5493F980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E6A97-1DA7-3D4D-813F-0BF657D0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3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l-SI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l-SI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sl-SI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sl-S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sl-SI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EBC0B7A-9782-C74E-89D5-2E55326566F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237AA080-00C3-0246-9642-A67E4BAA55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  <p:sldLayoutId id="2147483927" r:id="rId19"/>
    <p:sldLayoutId id="214748392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331" y="1903715"/>
            <a:ext cx="7243950" cy="2449216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4558" y="5046122"/>
            <a:ext cx="3836105" cy="920519"/>
          </a:xfrm>
        </p:spPr>
        <p:txBody>
          <a:bodyPr>
            <a:normAutofit/>
          </a:bodyPr>
          <a:lstStyle/>
          <a:p>
            <a:pPr algn="r"/>
            <a:r>
              <a:rPr lang="en-US" sz="1800" dirty="0" err="1"/>
              <a:t>Izvajalka</a:t>
            </a:r>
            <a:r>
              <a:rPr lang="en-US" sz="1800" dirty="0"/>
              <a:t>: </a:t>
            </a:r>
          </a:p>
          <a:p>
            <a:pPr algn="r"/>
            <a:r>
              <a:rPr lang="en-US" sz="1800" dirty="0"/>
              <a:t>Urška Babuder, prof.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2785" y="978180"/>
            <a:ext cx="4206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KAJ NAM GOVORIJO UMETNINE?</a:t>
            </a:r>
            <a:endParaRPr lang="sl-SI" sz="2800" b="1" dirty="0"/>
          </a:p>
          <a:p>
            <a:pPr algn="ctr"/>
            <a:endParaRPr lang="sl-SI" sz="2800" b="1" dirty="0"/>
          </a:p>
          <a:p>
            <a:pPr algn="ctr"/>
            <a:r>
              <a:rPr lang="sl-SI" sz="2400" b="1" dirty="0"/>
              <a:t>ZA UČENCE 7. RAZREDOV</a:t>
            </a:r>
            <a:endParaRPr lang="en-US" sz="2400" b="1" dirty="0"/>
          </a:p>
        </p:txBody>
      </p:sp>
      <p:pic>
        <p:nvPicPr>
          <p:cNvPr id="8" name="il_fi" descr="MonaLis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29" y="839081"/>
            <a:ext cx="3730356" cy="5397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68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284" y="1297859"/>
            <a:ext cx="2485321" cy="1861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50" y="225743"/>
            <a:ext cx="6089818" cy="1162224"/>
          </a:xfrm>
        </p:spPr>
        <p:txBody>
          <a:bodyPr/>
          <a:lstStyle/>
          <a:p>
            <a:r>
              <a:rPr lang="en-US" sz="3600" dirty="0" err="1"/>
              <a:t>Umetnostna</a:t>
            </a:r>
            <a:r>
              <a:rPr lang="en-US" sz="3600" dirty="0"/>
              <a:t> </a:t>
            </a:r>
            <a:r>
              <a:rPr lang="en-US" sz="3600" dirty="0" err="1"/>
              <a:t>zgodovina</a:t>
            </a:r>
            <a:br>
              <a:rPr lang="sl-SI" dirty="0"/>
            </a:br>
            <a:r>
              <a:rPr lang="sl-SI" sz="2800" dirty="0"/>
              <a:t>KAJ NAM GOVORIJO UMETNINE</a:t>
            </a:r>
            <a:br>
              <a:rPr lang="sl-SI" sz="280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10" y="1735137"/>
            <a:ext cx="4391766" cy="46145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Predmetu</a:t>
            </a:r>
            <a:r>
              <a:rPr lang="en-US" dirty="0"/>
              <a:t> je </a:t>
            </a:r>
            <a:r>
              <a:rPr lang="en-US" dirty="0" err="1"/>
              <a:t>namenjena</a:t>
            </a:r>
            <a:r>
              <a:rPr lang="en-US" dirty="0"/>
              <a:t> 1 </a:t>
            </a:r>
            <a:r>
              <a:rPr lang="en-US" dirty="0" err="1"/>
              <a:t>ura</a:t>
            </a:r>
            <a:endParaRPr lang="en-US" dirty="0"/>
          </a:p>
          <a:p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je </a:t>
            </a:r>
            <a:r>
              <a:rPr lang="en-US" dirty="0" err="1"/>
              <a:t>odkrivane</a:t>
            </a:r>
            <a:r>
              <a:rPr lang="en-US" dirty="0"/>
              <a:t> </a:t>
            </a:r>
            <a:r>
              <a:rPr lang="sl-SI" dirty="0"/>
              <a:t>in spoznavanje </a:t>
            </a:r>
            <a:r>
              <a:rPr lang="en-US" dirty="0" err="1"/>
              <a:t>umetnosti</a:t>
            </a:r>
            <a:r>
              <a:rPr lang="sl-SI" dirty="0"/>
              <a:t>.</a:t>
            </a:r>
            <a:endParaRPr lang="en-US" dirty="0"/>
          </a:p>
          <a:p>
            <a:r>
              <a:rPr lang="en-US" dirty="0"/>
              <a:t>P</a:t>
            </a:r>
            <a:r>
              <a:rPr lang="sl-SI" dirty="0" err="1"/>
              <a:t>raktično</a:t>
            </a:r>
            <a:r>
              <a:rPr lang="sl-SI" dirty="0"/>
              <a:t> delo, p</a:t>
            </a:r>
            <a:r>
              <a:rPr lang="en-US" dirty="0" err="1"/>
              <a:t>isnega</a:t>
            </a:r>
            <a:r>
              <a:rPr lang="en-US" dirty="0"/>
              <a:t> </a:t>
            </a:r>
            <a:r>
              <a:rPr lang="en-US" dirty="0" err="1"/>
              <a:t>ocenjevanja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35" y="2976707"/>
            <a:ext cx="2786263" cy="20952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786" y="2976707"/>
            <a:ext cx="2167359" cy="21673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12585" t="4487" r="13365" b="7591"/>
          <a:stretch/>
        </p:blipFill>
        <p:spPr>
          <a:xfrm>
            <a:off x="6704635" y="310823"/>
            <a:ext cx="2399206" cy="28486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t="8151" b="32968"/>
          <a:stretch/>
        </p:blipFill>
        <p:spPr>
          <a:xfrm rot="768981">
            <a:off x="4196099" y="4899786"/>
            <a:ext cx="2654047" cy="21324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635" y="5056038"/>
            <a:ext cx="2399206" cy="16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0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75" y="241930"/>
            <a:ext cx="7826656" cy="50887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675" y="5877708"/>
            <a:ext cx="7734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AF0C0C"/>
                </a:solidFill>
              </a:rPr>
              <a:t>ODKRIVAMO SKRITE ZGODBE UMETNINE</a:t>
            </a:r>
            <a:r>
              <a:rPr lang="sl-SI" sz="2800" b="1" dirty="0">
                <a:solidFill>
                  <a:srgbClr val="AF0C0C"/>
                </a:solidFill>
              </a:rPr>
              <a:t> in POUSTVARJAMO</a:t>
            </a:r>
            <a:endParaRPr lang="en-US" sz="2800" b="1" dirty="0">
              <a:solidFill>
                <a:srgbClr val="AF0C0C"/>
              </a:solidFill>
            </a:endParaRPr>
          </a:p>
        </p:txBody>
      </p:sp>
      <p:pic>
        <p:nvPicPr>
          <p:cNvPr id="1026" name="Picture 2" descr="KAJ DELAM, KO SE NE UČIM 2 | Osnovna šola Cerkno">
            <a:extLst>
              <a:ext uri="{FF2B5EF4-FFF2-40B4-BE49-F238E27FC236}">
                <a16:creationId xmlns:a16="http://schemas.microsoft.com/office/drawing/2014/main" id="{74506D96-3934-4814-858B-682FAB02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15" y="4070554"/>
            <a:ext cx="1840581" cy="16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7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461" y="386573"/>
            <a:ext cx="3434552" cy="868362"/>
          </a:xfrm>
        </p:spPr>
        <p:txBody>
          <a:bodyPr/>
          <a:lstStyle/>
          <a:p>
            <a:r>
              <a:rPr lang="en-US" b="1" dirty="0">
                <a:solidFill>
                  <a:srgbClr val="AF0C0C"/>
                </a:solidFill>
              </a:rPr>
              <a:t>VSEBINA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461" y="1372907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SPOZNAVANJE UMETNIN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PREPOZNAVANJE UMETNIN V DOMAČI OKOLICI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OBISK RAZSTAV IN GALERIJ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DEBATE, KRITIČNI DIALOGI IN BOGATENJE LIKOVNEGA JEZIKA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sl-SI" dirty="0"/>
              <a:t>LASTNO USTVARJANJE po zgledu klasičnih in sodobnih umetnin (slikanje na platno, ustvarjanje </a:t>
            </a:r>
            <a:r>
              <a:rPr lang="sl-SI"/>
              <a:t>na slikarskem </a:t>
            </a:r>
            <a:r>
              <a:rPr lang="sl-SI" dirty="0"/>
              <a:t>stojalu, kiparjenje, </a:t>
            </a:r>
            <a:r>
              <a:rPr lang="sl-SI" dirty="0" err="1"/>
              <a:t>itd</a:t>
            </a:r>
            <a:r>
              <a:rPr lang="sl-SI" dirty="0"/>
              <a:t>)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461" y="1371600"/>
            <a:ext cx="3801591" cy="504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37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409</TotalTime>
  <Words>96</Words>
  <Application>Microsoft Office PowerPoint</Application>
  <PresentationFormat>Diaprojekcija na zaslonu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11" baseType="lpstr">
      <vt:lpstr>Arial</vt:lpstr>
      <vt:lpstr>Calibri</vt:lpstr>
      <vt:lpstr>Goudy Old Style</vt:lpstr>
      <vt:lpstr>Impact</vt:lpstr>
      <vt:lpstr>Rockwell</vt:lpstr>
      <vt:lpstr>Wingdings</vt:lpstr>
      <vt:lpstr>Inkwell</vt:lpstr>
      <vt:lpstr>.</vt:lpstr>
      <vt:lpstr>Umetnostna zgodovina KAJ NAM GOVORIJO UMETNINE </vt:lpstr>
      <vt:lpstr>PowerPointova predstavitev</vt:lpstr>
      <vt:lpstr>VSEBINA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Urška Babuder</dc:creator>
  <cp:lastModifiedBy>Urška</cp:lastModifiedBy>
  <cp:revision>42</cp:revision>
  <dcterms:created xsi:type="dcterms:W3CDTF">2019-05-15T09:59:15Z</dcterms:created>
  <dcterms:modified xsi:type="dcterms:W3CDTF">2022-04-19T06:13:15Z</dcterms:modified>
</cp:coreProperties>
</file>