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2029-12EA-461A-A1DC-486BCD27B4BA}" type="datetimeFigureOut">
              <a:rPr lang="sl-SI" smtClean="0"/>
              <a:t>14.11.2018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6543-025F-41E9-81FB-8A5A858487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131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2029-12EA-461A-A1DC-486BCD27B4BA}" type="datetimeFigureOut">
              <a:rPr lang="sl-SI" smtClean="0"/>
              <a:t>14.11.2018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6543-025F-41E9-81FB-8A5A858487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690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2029-12EA-461A-A1DC-486BCD27B4BA}" type="datetimeFigureOut">
              <a:rPr lang="sl-SI" smtClean="0"/>
              <a:t>14.11.2018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6543-025F-41E9-81FB-8A5A858487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876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2029-12EA-461A-A1DC-486BCD27B4BA}" type="datetimeFigureOut">
              <a:rPr lang="sl-SI" smtClean="0"/>
              <a:t>14.11.2018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6543-025F-41E9-81FB-8A5A858487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855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2029-12EA-461A-A1DC-486BCD27B4BA}" type="datetimeFigureOut">
              <a:rPr lang="sl-SI" smtClean="0"/>
              <a:t>14.11.2018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6543-025F-41E9-81FB-8A5A858487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76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2029-12EA-461A-A1DC-486BCD27B4BA}" type="datetimeFigureOut">
              <a:rPr lang="sl-SI" smtClean="0"/>
              <a:t>14.11.2018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6543-025F-41E9-81FB-8A5A858487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815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2029-12EA-461A-A1DC-486BCD27B4BA}" type="datetimeFigureOut">
              <a:rPr lang="sl-SI" smtClean="0"/>
              <a:t>14.11.2018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6543-025F-41E9-81FB-8A5A858487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841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2029-12EA-461A-A1DC-486BCD27B4BA}" type="datetimeFigureOut">
              <a:rPr lang="sl-SI" smtClean="0"/>
              <a:t>14.11.2018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6543-025F-41E9-81FB-8A5A858487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159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2029-12EA-461A-A1DC-486BCD27B4BA}" type="datetimeFigureOut">
              <a:rPr lang="sl-SI" smtClean="0"/>
              <a:t>14.11.2018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6543-025F-41E9-81FB-8A5A858487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348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2029-12EA-461A-A1DC-486BCD27B4BA}" type="datetimeFigureOut">
              <a:rPr lang="sl-SI" smtClean="0"/>
              <a:t>14.11.2018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6543-025F-41E9-81FB-8A5A858487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208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2029-12EA-461A-A1DC-486BCD27B4BA}" type="datetimeFigureOut">
              <a:rPr lang="sl-SI" smtClean="0"/>
              <a:t>14.11.2018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6543-025F-41E9-81FB-8A5A858487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395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C2029-12EA-461A-A1DC-486BCD27B4BA}" type="datetimeFigureOut">
              <a:rPr lang="sl-SI" smtClean="0"/>
              <a:t>14.11.2018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A6543-025F-41E9-81FB-8A5A858487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903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err="1" smtClean="0"/>
              <a:t>Eine</a:t>
            </a:r>
            <a:r>
              <a:rPr lang="sl-SI" dirty="0" smtClean="0"/>
              <a:t> </a:t>
            </a:r>
            <a:r>
              <a:rPr lang="sl-SI" dirty="0" err="1" smtClean="0"/>
              <a:t>Postkarte</a:t>
            </a:r>
            <a:r>
              <a:rPr lang="sl-SI" dirty="0" smtClean="0"/>
              <a:t> </a:t>
            </a:r>
            <a:r>
              <a:rPr lang="sl-SI" dirty="0" err="1" smtClean="0"/>
              <a:t>aus</a:t>
            </a:r>
            <a:r>
              <a:rPr lang="sl-SI" dirty="0" smtClean="0"/>
              <a:t> dem </a:t>
            </a:r>
            <a:r>
              <a:rPr lang="sl-SI" smtClean="0"/>
              <a:t>Urlaub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NI3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498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2" t="21825" r="45562" b="7937"/>
          <a:stretch/>
        </p:blipFill>
        <p:spPr bwMode="auto">
          <a:xfrm rot="16200000">
            <a:off x="1830947" y="-1438543"/>
            <a:ext cx="5544618" cy="908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5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3" t="23215" r="46566" b="6249"/>
          <a:stretch/>
        </p:blipFill>
        <p:spPr bwMode="auto">
          <a:xfrm rot="16200000">
            <a:off x="1851380" y="-1468761"/>
            <a:ext cx="5464653" cy="912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ksplozija 2 3"/>
          <p:cNvSpPr/>
          <p:nvPr/>
        </p:nvSpPr>
        <p:spPr>
          <a:xfrm>
            <a:off x="6516216" y="1484784"/>
            <a:ext cx="2627784" cy="3168352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938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1" t="27778" r="36303" b="12897"/>
          <a:stretch/>
        </p:blipFill>
        <p:spPr bwMode="auto">
          <a:xfrm>
            <a:off x="316628" y="260648"/>
            <a:ext cx="7971030" cy="611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33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7" t="27381" r="36861" b="12896"/>
          <a:stretch/>
        </p:blipFill>
        <p:spPr bwMode="auto">
          <a:xfrm>
            <a:off x="323528" y="249712"/>
            <a:ext cx="7891557" cy="61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ksplozija 2 3"/>
          <p:cNvSpPr/>
          <p:nvPr/>
        </p:nvSpPr>
        <p:spPr>
          <a:xfrm>
            <a:off x="5508103" y="1916832"/>
            <a:ext cx="2706981" cy="3744416"/>
          </a:xfrm>
          <a:prstGeom prst="irregularSeal2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6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8" t="20635" r="49020" b="7936"/>
          <a:stretch/>
        </p:blipFill>
        <p:spPr bwMode="auto">
          <a:xfrm rot="16200000">
            <a:off x="1600313" y="-990596"/>
            <a:ext cx="5958326" cy="851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2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2" t="22420" r="49132" b="5673"/>
          <a:stretch/>
        </p:blipFill>
        <p:spPr bwMode="auto">
          <a:xfrm rot="5400000">
            <a:off x="1472518" y="-759425"/>
            <a:ext cx="6322941" cy="836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ksplozija 2 3"/>
          <p:cNvSpPr/>
          <p:nvPr/>
        </p:nvSpPr>
        <p:spPr>
          <a:xfrm>
            <a:off x="5868144" y="1916832"/>
            <a:ext cx="3275856" cy="4176464"/>
          </a:xfrm>
          <a:prstGeom prst="irregularSeal2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70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</Words>
  <Application>Microsoft Office PowerPoint</Application>
  <PresentationFormat>Diaprojekcija na zaslonu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Officeova tema</vt:lpstr>
      <vt:lpstr>Eine Postkarte aus dem Urlaub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Eine Postkarte aus dem Uraub</dc:title>
  <dc:creator>Zlender</dc:creator>
  <cp:lastModifiedBy>MihelcaG</cp:lastModifiedBy>
  <cp:revision>2</cp:revision>
  <dcterms:created xsi:type="dcterms:W3CDTF">2018-11-09T08:47:16Z</dcterms:created>
  <dcterms:modified xsi:type="dcterms:W3CDTF">2018-11-14T12:58:51Z</dcterms:modified>
</cp:coreProperties>
</file>