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4" r:id="rId10"/>
    <p:sldId id="268" r:id="rId11"/>
    <p:sldId id="269" r:id="rId12"/>
    <p:sldId id="271" r:id="rId13"/>
    <p:sldId id="272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0" autoAdjust="0"/>
    <p:restoredTop sz="94712" autoAdjust="0"/>
  </p:normalViewPr>
  <p:slideViewPr>
    <p:cSldViewPr snapToGrid="0">
      <p:cViewPr>
        <p:scale>
          <a:sx n="80" d="100"/>
          <a:sy n="80" d="100"/>
        </p:scale>
        <p:origin x="-91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D36DB-07F1-4AC4-B4B3-8E7C6C35238E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C3375-A0E3-4094-9878-4EF80CF57A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038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C3375-A0E3-4094-9878-4EF80CF57A59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811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26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73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737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0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234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010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57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897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81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81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2910BBF-C291-4B2F-AE12-4143AEF2DD3F}" type="datetimeFigureOut">
              <a:rPr lang="sl-SI" smtClean="0"/>
              <a:t>6.3.2017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AFA6791A-5155-4925-8D75-75AB03B36226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00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17090"/>
          </a:xfrm>
        </p:spPr>
        <p:txBody>
          <a:bodyPr>
            <a:normAutofit/>
          </a:bodyPr>
          <a:lstStyle/>
          <a:p>
            <a:r>
              <a:rPr lang="sl-SI" dirty="0" smtClean="0">
                <a:latin typeface="Arial Rounded MT Bold" panose="020F0704030504030204" pitchFamily="34" charset="0"/>
              </a:rPr>
              <a:t>ŠOLA V NARAVI</a:t>
            </a:r>
            <a:br>
              <a:rPr lang="sl-SI" dirty="0" smtClean="0">
                <a:latin typeface="Arial Rounded MT Bold" panose="020F0704030504030204" pitchFamily="34" charset="0"/>
              </a:rPr>
            </a:br>
            <a:endParaRPr lang="sl-SI" dirty="0">
              <a:latin typeface="Arial Rounded MT Bold" panose="020F070403050403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54501"/>
            <a:ext cx="9144000" cy="1090278"/>
          </a:xfrm>
        </p:spPr>
        <p:txBody>
          <a:bodyPr/>
          <a:lstStyle/>
          <a:p>
            <a:r>
              <a:rPr lang="sl-SI" dirty="0" smtClean="0">
                <a:latin typeface="Arial Rounded MT Bold" panose="020F0704030504030204" pitchFamily="34" charset="0"/>
              </a:rPr>
              <a:t>CŠOD  VOJSKO</a:t>
            </a:r>
          </a:p>
          <a:p>
            <a:r>
              <a:rPr lang="sl-SI" dirty="0" smtClean="0">
                <a:latin typeface="Arial Rounded MT Bold" panose="020F0704030504030204" pitchFamily="34" charset="0"/>
              </a:rPr>
              <a:t>27. 2. 2017 – 3.3. 2017</a:t>
            </a:r>
            <a:endParaRPr lang="sl-SI" dirty="0">
              <a:latin typeface="Arial Rounded MT Bold" panose="020F07040305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21" y="3156690"/>
            <a:ext cx="6088283" cy="342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9599" y="368135"/>
            <a:ext cx="10515600" cy="581891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Aktivno smo sodelovali pri pripravi idrijskih žlikrofov - odlično kosilo 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122" y="1889796"/>
            <a:ext cx="5360720" cy="357913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38946">
            <a:off x="5585415" y="2134144"/>
            <a:ext cx="6050131" cy="34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1287" y="1785971"/>
            <a:ext cx="5690201" cy="335077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9655" y="1841940"/>
            <a:ext cx="5603121" cy="31517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4230" y="1597177"/>
            <a:ext cx="6473391" cy="364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0" y="368135"/>
            <a:ext cx="5284519" cy="297254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93" y="368135"/>
            <a:ext cx="5260769" cy="295918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9" y="3443287"/>
            <a:ext cx="6070600" cy="34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3875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Delali smo poskuse pri elektriki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1073">
            <a:off x="-167533" y="2193597"/>
            <a:ext cx="5486400" cy="30861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308100"/>
            <a:ext cx="7066844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5775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Tekli smo na smučeh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50900"/>
            <a:ext cx="4406900" cy="247888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5556"/>
            <a:ext cx="4152900" cy="233600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06562"/>
            <a:ext cx="6845300" cy="38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6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Spoprijateljili smo se z živalmi doma Vojsko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6300"/>
            <a:ext cx="4967111" cy="2794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55" y="3838575"/>
            <a:ext cx="5156200" cy="290036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948531"/>
            <a:ext cx="4838700" cy="272176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62" y="3825876"/>
            <a:ext cx="5178776" cy="291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9640">
            <a:off x="-723900" y="1358899"/>
            <a:ext cx="4492978" cy="25273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8999">
            <a:off x="8399461" y="1714322"/>
            <a:ext cx="4086576" cy="22986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08" y="2977970"/>
            <a:ext cx="5729111" cy="32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975"/>
          </a:xfrm>
        </p:spPr>
        <p:txBody>
          <a:bodyPr>
            <a:normAutofit fontScale="90000"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Z nastopi smo predstavili svoje sobe - plesna točka fantov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9271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Sodelovali smo v igrah medsebojnega povezovanja 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5989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Predvsem pa smo  veliko smučali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" y="979715"/>
            <a:ext cx="5012265" cy="281939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979715"/>
            <a:ext cx="4910264" cy="276202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1" y="4027715"/>
            <a:ext cx="4760686" cy="267788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4060373"/>
            <a:ext cx="4702628" cy="2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anose="020B0A04020102020204" pitchFamily="34" charset="0"/>
              </a:rPr>
              <a:t>Že prvi dan smo se dobro razpoloženi podali na smučarske strmine</a:t>
            </a:r>
            <a:endParaRPr lang="sl-SI" sz="2400" dirty="0">
              <a:latin typeface="Arial Black" panose="020B0A040201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08" y="1909721"/>
            <a:ext cx="8110233" cy="45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2364">
            <a:off x="-193974" y="1762655"/>
            <a:ext cx="3638247" cy="204651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86" y="641944"/>
            <a:ext cx="4460230" cy="250887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7795">
            <a:off x="7771418" y="1416069"/>
            <a:ext cx="3788072" cy="24383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86" y="3909870"/>
            <a:ext cx="4200640" cy="23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290"/>
          </a:xfrm>
        </p:spPr>
        <p:txBody>
          <a:bodyPr>
            <a:normAutofit fontScale="90000"/>
          </a:bodyPr>
          <a:lstStyle/>
          <a:p>
            <a:r>
              <a:rPr lang="sl-SI" sz="1600" dirty="0" smtClean="0">
                <a:latin typeface="Arial Black" panose="020B0A04020102020204" pitchFamily="34" charset="0"/>
              </a:rPr>
              <a:t>Zadnji dan nas je čakala samo še tekma – veleslalom in podelitev priznanj</a:t>
            </a:r>
            <a:br>
              <a:rPr lang="sl-SI" sz="1600" dirty="0" smtClean="0">
                <a:latin typeface="Arial Black" panose="020B0A04020102020204" pitchFamily="34" charset="0"/>
              </a:rPr>
            </a:br>
            <a:r>
              <a:rPr lang="sl-SI" sz="1600" dirty="0">
                <a:latin typeface="Arial Black" panose="020B0A04020102020204" pitchFamily="34" charset="0"/>
              </a:rPr>
              <a:t/>
            </a:r>
            <a:br>
              <a:rPr lang="sl-SI" sz="1600" dirty="0">
                <a:latin typeface="Arial Black" panose="020B0A04020102020204" pitchFamily="34" charset="0"/>
              </a:rPr>
            </a:br>
            <a:r>
              <a:rPr lang="sl-SI" sz="1600" dirty="0" smtClean="0">
                <a:latin typeface="Arial Black" panose="020B0A04020102020204" pitchFamily="34" charset="0"/>
              </a:rPr>
              <a:t/>
            </a:r>
            <a:br>
              <a:rPr lang="sl-SI" sz="1600" dirty="0" smtClean="0">
                <a:latin typeface="Arial Black" panose="020B0A04020102020204" pitchFamily="34" charset="0"/>
              </a:rPr>
            </a:br>
            <a:r>
              <a:rPr lang="sl-SI" sz="1600" dirty="0" smtClean="0">
                <a:latin typeface="Arial Black" panose="020B0A04020102020204" pitchFamily="34" charset="0"/>
              </a:rPr>
              <a:t>     </a:t>
            </a:r>
            <a:r>
              <a:rPr lang="sl-SI" sz="1400" dirty="0" smtClean="0">
                <a:latin typeface="Arial Black" panose="020B0A04020102020204" pitchFamily="34" charset="0"/>
              </a:rPr>
              <a:t>najhitrejše med začetniki                    najhitrejši med vsemi</a:t>
            </a:r>
            <a:endParaRPr lang="sl-SI" sz="1600" dirty="0">
              <a:latin typeface="Arial Black" panose="020B0A040201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327" y="2354857"/>
            <a:ext cx="4494884" cy="252837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5632" y="2260181"/>
            <a:ext cx="4616070" cy="25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0839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Vsi smo bili zmagovalci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831273"/>
            <a:ext cx="10386951" cy="58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5828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V lepem spominu nam bo ostala tudi čudovita pokrajina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900954"/>
            <a:ext cx="9865659" cy="55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4118">
            <a:off x="8092441" y="1889312"/>
            <a:ext cx="4948518" cy="278354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7579">
            <a:off x="-581089" y="1802352"/>
            <a:ext cx="4982948" cy="280290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26" y="1866619"/>
            <a:ext cx="502919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30033"/>
          </a:xfrm>
        </p:spPr>
        <p:txBody>
          <a:bodyPr>
            <a:normAutofit/>
          </a:bodyPr>
          <a:lstStyle/>
          <a:p>
            <a:pPr algn="ctr"/>
            <a: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Utrinke fotografirala in </a:t>
            </a:r>
            <a:b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za vas pripravila</a:t>
            </a:r>
            <a:b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sl-SI" sz="3600" dirty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sl-SI" sz="36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sl-SI" sz="3600" dirty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sl-SI" sz="36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sl-SI" sz="3600" dirty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sl-SI" sz="36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sl-SI" sz="3600" dirty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sl-SI" sz="36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/>
            </a:r>
            <a:br>
              <a:rPr lang="sl-SI" sz="3600" dirty="0" smtClean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sl-SI" sz="36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Mojca Krajnc</a:t>
            </a:r>
            <a:br>
              <a:rPr lang="sl-SI" sz="36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3988" y="2043632"/>
            <a:ext cx="2764023" cy="207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8" y="472965"/>
            <a:ext cx="5157077" cy="29008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31" y="2490952"/>
            <a:ext cx="5325241" cy="29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749300"/>
            <a:ext cx="95504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0575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Po jutru se dan pozna, zato smo vsak dan začeli z jutranjo telovadbo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969" y="2166940"/>
            <a:ext cx="5300131" cy="298132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7612" y="2192910"/>
            <a:ext cx="5207796" cy="29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175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Po aktivnostih se je prilegla malica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30300"/>
            <a:ext cx="9664700" cy="54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0375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Zabavali smo se ob kvizu RAZGIBAJMO MOŽGANE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4444" y="2091090"/>
            <a:ext cx="5785556" cy="325437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5564" y="2076722"/>
            <a:ext cx="5719875" cy="321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500" y="219919"/>
            <a:ext cx="10515600" cy="740780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Naučili smo se klekljati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9503" y="2042718"/>
            <a:ext cx="5651875" cy="31791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46" y="1354238"/>
            <a:ext cx="8038239" cy="452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3875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Arial Black" panose="020B0A04020102020204" pitchFamily="34" charset="0"/>
              </a:rPr>
              <a:t>Privoščili smo si pustno rajanje</a:t>
            </a:r>
            <a:endParaRPr lang="sl-SI" sz="2000" dirty="0">
              <a:latin typeface="Arial Black" panose="020B0A040201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890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0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274</TotalTime>
  <Words>138</Words>
  <Application>Microsoft Office PowerPoint</Application>
  <PresentationFormat>Po meri</PresentationFormat>
  <Paragraphs>21</Paragraphs>
  <Slides>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6" baseType="lpstr">
      <vt:lpstr>Integral</vt:lpstr>
      <vt:lpstr>ŠOLA V NARAVI </vt:lpstr>
      <vt:lpstr>Že prvi dan smo se dobro razpoloženi podali na smučarske strmine</vt:lpstr>
      <vt:lpstr>PowerPointova predstavitev</vt:lpstr>
      <vt:lpstr>PowerPointova predstavitev</vt:lpstr>
      <vt:lpstr>Po jutru se dan pozna, zato smo vsak dan začeli z jutranjo telovadbo</vt:lpstr>
      <vt:lpstr>Po aktivnostih se je prilegla malica</vt:lpstr>
      <vt:lpstr>Zabavali smo se ob kvizu RAZGIBAJMO MOŽGANE</vt:lpstr>
      <vt:lpstr>Naučili smo se klekljati</vt:lpstr>
      <vt:lpstr>Privoščili smo si pustno rajanje</vt:lpstr>
      <vt:lpstr>Aktivno smo sodelovali pri pripravi idrijskih žlikrofov - odlično kosilo </vt:lpstr>
      <vt:lpstr>PowerPointova predstavitev</vt:lpstr>
      <vt:lpstr>PowerPointova predstavitev</vt:lpstr>
      <vt:lpstr>Delali smo poskuse pri elektriki</vt:lpstr>
      <vt:lpstr>Tekli smo na smučeh</vt:lpstr>
      <vt:lpstr>Spoprijateljili smo se z živalmi doma Vojsko</vt:lpstr>
      <vt:lpstr>PowerPointova predstavitev</vt:lpstr>
      <vt:lpstr>Z nastopi smo predstavili svoje sobe - plesna točka fantov</vt:lpstr>
      <vt:lpstr>Sodelovali smo v igrah medsebojnega povezovanja </vt:lpstr>
      <vt:lpstr>Predvsem pa smo  veliko smučali</vt:lpstr>
      <vt:lpstr>PowerPointova predstavitev</vt:lpstr>
      <vt:lpstr>Zadnji dan nas je čakala samo še tekma – veleslalom in podelitev priznanj        najhitrejše med začetniki                    najhitrejši med vsemi</vt:lpstr>
      <vt:lpstr>Vsi smo bili zmagovalci</vt:lpstr>
      <vt:lpstr>V lepem spominu nam bo ostala tudi čudovita pokrajina</vt:lpstr>
      <vt:lpstr>PowerPointova predstavitev</vt:lpstr>
      <vt:lpstr>Utrinke fotografirala in  za vas pripravila         Mojca Krajnc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ŠOLA V NARAVI</dc:title>
  <dc:creator>Mojca</dc:creator>
  <cp:lastModifiedBy>Mojca</cp:lastModifiedBy>
  <cp:revision>20</cp:revision>
  <dcterms:created xsi:type="dcterms:W3CDTF">2017-03-05T15:31:38Z</dcterms:created>
  <dcterms:modified xsi:type="dcterms:W3CDTF">2017-03-06T12:26:20Z</dcterms:modified>
</cp:coreProperties>
</file>