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sldIdLst>
    <p:sldId id="256" r:id="rId2"/>
    <p:sldId id="263" r:id="rId3"/>
    <p:sldId id="260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1460" y="474896"/>
            <a:ext cx="3697908" cy="244921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LIKOVNO SNOVANJE 1.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1460" y="5257800"/>
            <a:ext cx="3927822" cy="621792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Izvajalka</a:t>
            </a:r>
            <a:r>
              <a:rPr lang="en-US" sz="1800" dirty="0" smtClean="0"/>
              <a:t>: Urška Babuder, prof.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02053" y="-1"/>
            <a:ext cx="5141298" cy="6858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507124" y="3469164"/>
            <a:ext cx="3927822" cy="621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b="1" dirty="0">
                <a:solidFill>
                  <a:schemeClr val="bg1"/>
                </a:solidFill>
              </a:rPr>
              <a:t>z</a:t>
            </a:r>
            <a:r>
              <a:rPr lang="sl-SI" sz="1800" b="1" dirty="0" smtClean="0">
                <a:solidFill>
                  <a:schemeClr val="bg1"/>
                </a:solidFill>
              </a:rPr>
              <a:t>a učence 7 razredov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8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klbkeDxwiAtxbQENszk_Z77d6VP00YSOEoiRxfcT-UrxmUqdoY_zysrq4SpLg7W7HTaIXDWKFGBa15CfLn1WCD7Dl73Vk8Nx7TiL3B9z4VarfjT8tiZwuqg9VkL04Oz-8AmCZFPcwLLZfDz5cep8UJMjevHDGi2GqbMaPevMGS-gNUk9NLaStAA1SwRJK6OVKdaucxNCwsdVz_jHUtUB7ka0cnjfcBd--Em1bUA_uuXVxBygU_ZQLOO0aLnWQ4jVbhNJyja8pyvJQVGofJh8x2-vs0wbCWDuLQdpo4ddnUZ4NYZg5G-szoBaB4yevmiPiroerak06b4Zxu1OWzhc1dDVKwR1d1d9TpXvV-SoX5PPFvDfP6utIld9EQD9gACZMyPDjb12UgvSpLxzIngBWJ7GP6ikaGE7p4LGB48_3V8y4XtReNbWAVNLP6cqfoxawICOT0pN-J5VY8v7UOeqpvKlf_i7hUwJas55Ppz1iPmO5zy3c1mQnSCz-q71gE54l9iOZkhKCSBX3mgeWX4mLlzb7hD_J33trquS4lJSMI9E9nHw5W1pwYvjIew18VcSvTcM7DA8jDQ58-KM02IkfZtM4f_PT6k7BbMvzalPKa9_WuyJTfWKxWLNss9tE_PAbtUCQhoAELpJkcI3Zb3naydQcAVLf7xcXPXKDLqKIW6c-40QMxguSoZJhKL-0ko=w315-h236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7" r="4570" b="29186"/>
          <a:stretch/>
        </p:blipFill>
        <p:spPr bwMode="auto">
          <a:xfrm>
            <a:off x="89972" y="3587262"/>
            <a:ext cx="8907873" cy="31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95" y="342900"/>
            <a:ext cx="6508377" cy="513692"/>
          </a:xfrm>
        </p:spPr>
        <p:txBody>
          <a:bodyPr/>
          <a:lstStyle/>
          <a:p>
            <a:r>
              <a:rPr lang="en-US" sz="2000" b="1" dirty="0" smtClean="0"/>
              <a:t>ZAKAJ SE ODLOČITI ZA LIKOVNO SNOVANJE ?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 rot="255055">
            <a:off x="190667" y="2833680"/>
            <a:ext cx="4654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pple Casual"/>
                <a:cs typeface="Apple Casual"/>
              </a:rPr>
              <a:t>Ustvarjanje</a:t>
            </a:r>
            <a:r>
              <a:rPr lang="en-US" sz="3200" b="1" dirty="0" smtClean="0">
                <a:latin typeface="Apple Casual"/>
                <a:cs typeface="Apple Casual"/>
              </a:rPr>
              <a:t> v </a:t>
            </a:r>
            <a:r>
              <a:rPr lang="en-US" sz="3200" b="1" dirty="0" err="1" smtClean="0">
                <a:latin typeface="Apple Casual"/>
                <a:cs typeface="Apple Casual"/>
              </a:rPr>
              <a:t>različnih</a:t>
            </a:r>
            <a:r>
              <a:rPr lang="en-US" sz="3200" b="1" dirty="0" smtClean="0">
                <a:latin typeface="Apple Casual"/>
                <a:cs typeface="Apple Casual"/>
              </a:rPr>
              <a:t> </a:t>
            </a:r>
            <a:r>
              <a:rPr lang="en-US" sz="3200" b="1" dirty="0" err="1" smtClean="0">
                <a:latin typeface="Apple Casual"/>
                <a:cs typeface="Apple Casual"/>
              </a:rPr>
              <a:t>tehnikah</a:t>
            </a:r>
            <a:endParaRPr lang="en-US" sz="3200" b="1" dirty="0" smtClean="0">
              <a:latin typeface="Apple Casual"/>
              <a:cs typeface="Apple Casu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046" y="2059452"/>
            <a:ext cx="662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Mistral" panose="03090702030407020403" pitchFamily="66" charset="0"/>
                <a:cs typeface="Hobo Std"/>
              </a:rPr>
              <a:t>ZABAVNO KREATIVNO DRUŽENJE</a:t>
            </a:r>
            <a:endParaRPr lang="en-US" sz="4000" dirty="0">
              <a:latin typeface="Mistral" panose="03090702030407020403" pitchFamily="66" charset="0"/>
              <a:cs typeface="Hobo Std"/>
            </a:endParaRPr>
          </a:p>
        </p:txBody>
      </p:sp>
      <p:sp>
        <p:nvSpPr>
          <p:cNvPr id="11" name="TextBox 10"/>
          <p:cNvSpPr txBox="1"/>
          <p:nvPr/>
        </p:nvSpPr>
        <p:spPr>
          <a:xfrm rot="20779578">
            <a:off x="4869435" y="3013132"/>
            <a:ext cx="4142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ndale Mono"/>
                <a:cs typeface="Andale Mono"/>
              </a:rPr>
              <a:t>DELO INZVEN UČILNICE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666" y="6399873"/>
            <a:ext cx="85559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rgbClr val="000000"/>
                </a:solidFill>
                <a:latin typeface="Perpetua Titling MT"/>
                <a:cs typeface="Perpetua Titling MT"/>
              </a:rPr>
              <a:t>Obisk</a:t>
            </a:r>
            <a:r>
              <a:rPr lang="en-US" sz="2000" b="1" i="1" dirty="0" smtClean="0">
                <a:solidFill>
                  <a:srgbClr val="000000"/>
                </a:solidFill>
                <a:latin typeface="Perpetua Titling MT"/>
                <a:cs typeface="Perpetua Titling MT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Perpetua Titling MT"/>
                <a:cs typeface="Perpetua Titling MT"/>
              </a:rPr>
              <a:t>galerije</a:t>
            </a:r>
            <a:r>
              <a:rPr lang="en-US" sz="2000" b="1" i="1" dirty="0" smtClean="0">
                <a:solidFill>
                  <a:srgbClr val="000000"/>
                </a:solidFill>
                <a:latin typeface="Perpetua Titling MT"/>
                <a:cs typeface="Perpetua Titling MT"/>
              </a:rPr>
              <a:t> in </a:t>
            </a:r>
            <a:r>
              <a:rPr lang="en-US" sz="2000" b="1" i="1" dirty="0" err="1" smtClean="0">
                <a:solidFill>
                  <a:srgbClr val="000000"/>
                </a:solidFill>
                <a:latin typeface="Perpetua Titling MT"/>
                <a:cs typeface="Perpetua Titling MT"/>
              </a:rPr>
              <a:t>ateljejsko</a:t>
            </a:r>
            <a:r>
              <a:rPr lang="en-US" sz="2000" b="1" i="1" dirty="0" smtClean="0">
                <a:solidFill>
                  <a:srgbClr val="000000"/>
                </a:solidFill>
                <a:latin typeface="Perpetua Titling MT"/>
                <a:cs typeface="Perpetua Titling MT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Perpetua Titling MT"/>
                <a:cs typeface="Perpetua Titling MT"/>
              </a:rPr>
              <a:t>ustvarjanje</a:t>
            </a:r>
            <a:endParaRPr lang="en-US" sz="2000" b="1" i="1" dirty="0" smtClean="0">
              <a:solidFill>
                <a:srgbClr val="000000"/>
              </a:solidFill>
              <a:latin typeface="Perpetua Titling MT"/>
              <a:cs typeface="Perpetua Titling MT"/>
            </a:endParaRPr>
          </a:p>
          <a:p>
            <a:endParaRPr lang="en-US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-1773862" y="1534182"/>
            <a:ext cx="871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latin typeface="Hobo Std"/>
                <a:cs typeface="Hobo Std"/>
              </a:rPr>
              <a:t>SPODBUJANJE </a:t>
            </a:r>
            <a:r>
              <a:rPr lang="en-US" b="1" dirty="0" err="1" smtClean="0">
                <a:latin typeface="Hobo Std"/>
                <a:cs typeface="Hobo Std"/>
              </a:rPr>
              <a:t>DOMIšLJIJE</a:t>
            </a:r>
            <a:r>
              <a:rPr lang="en-US" b="1" dirty="0" smtClean="0">
                <a:latin typeface="Hobo Std"/>
                <a:cs typeface="Hobo Std"/>
              </a:rPr>
              <a:t> IN INDIVIDUALNEGA IZRAZA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5982" y="716029"/>
            <a:ext cx="987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ym typeface="Wingdings"/>
              </a:rPr>
              <a:t>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947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793" y="2093702"/>
            <a:ext cx="63500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Učenci ustvarjajo v različnih likovnih tehnikah, z zahtevnejšimi materiali in orodji, ki jih pri izbirnem predmetu lažje spoznavajo, kot pri obveznem predmetu likovne umetnosti. </a:t>
            </a:r>
          </a:p>
          <a:p>
            <a:endParaRPr lang="hr-HR" dirty="0" smtClean="0"/>
          </a:p>
          <a:p>
            <a:r>
              <a:rPr lang="hr-HR" dirty="0" smtClean="0"/>
              <a:t>Na primer: slikanje na steklo, izdelava mozaika, izdelava zahtevnejših grafičnih tehnik, kiparjenje v siporeksu, lesu, ...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err="1"/>
              <a:t>Sodelujejo</a:t>
            </a:r>
            <a:r>
              <a:rPr lang="hr-HR" dirty="0"/>
              <a:t> </a:t>
            </a:r>
            <a:r>
              <a:rPr lang="hr-HR" dirty="0" err="1"/>
              <a:t>ob</a:t>
            </a:r>
            <a:r>
              <a:rPr lang="hr-HR" dirty="0"/>
              <a:t>: </a:t>
            </a:r>
          </a:p>
          <a:p>
            <a:r>
              <a:rPr lang="hr-HR" dirty="0" err="1"/>
              <a:t>natečajih</a:t>
            </a:r>
            <a:r>
              <a:rPr lang="hr-HR" dirty="0"/>
              <a:t>, likovnih </a:t>
            </a:r>
            <a:r>
              <a:rPr lang="hr-HR" dirty="0" err="1"/>
              <a:t>projektih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razstavah</a:t>
            </a:r>
            <a:r>
              <a:rPr lang="hr-HR" dirty="0"/>
              <a:t>, </a:t>
            </a:r>
            <a:r>
              <a:rPr lang="hr-HR" dirty="0" err="1" smtClean="0"/>
              <a:t>obiskih</a:t>
            </a:r>
            <a:r>
              <a:rPr lang="hr-HR" dirty="0" smtClean="0"/>
              <a:t> </a:t>
            </a:r>
            <a:r>
              <a:rPr lang="hr-HR" dirty="0"/>
              <a:t>galerije itd.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5793" y="914400"/>
            <a:ext cx="6699783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baseline="30000" dirty="0" smtClean="0"/>
              <a:t>VSEBINE DELA</a:t>
            </a:r>
            <a:r>
              <a:rPr lang="pt-BR" b="1" dirty="0" smtClean="0"/>
              <a:t> </a:t>
            </a:r>
            <a:r>
              <a:rPr lang="pt-BR" b="1" baseline="30000" dirty="0" smtClean="0"/>
              <a:t/>
            </a:r>
            <a:br>
              <a:rPr lang="pt-BR" b="1" baseline="30000" dirty="0" smtClean="0"/>
            </a:br>
            <a:endParaRPr lang="en-US" dirty="0"/>
          </a:p>
        </p:txBody>
      </p:sp>
      <p:pic>
        <p:nvPicPr>
          <p:cNvPr id="12" name="Picture 8" descr="Mosaic                                                                                                                                                                                 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66" y="4769020"/>
            <a:ext cx="2214633" cy="2088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lh3.googleusercontent.com/VeMOi2ZRCPan365MeG-fpqY07xX8KRDtV6kIIggQIWFvC7PVLJNaEkLx_7ewBAScBX6HD89pvfoEHAhnKb2DebmuE5DGUJ-wyRYApDwkP1skeSfsqjK8oFQBIqbqLd0wBpclRg2YRStGi1rwS8owM4Anw4tGL5kISlpAbOC4HKzGlOqbUN0XQ-D2AHSaW6ebC89qHbVa75YFLroWrWesKnFy3OYHqIQPdCW_LP_M_mmI-0DYgIvgGwzS_3pJUqzND7fqArGcxRBeNmiY8uXRUGbmPZSZa3g-_mpMcB39quHP4MwRccXlVwEHqdPU5rR8Mj6dWQORoUPmfNTy91elL7k9JiqVyOJjP7Po6DTmp9uA85PoifO_TVpW-3GfUFl3Q8l-B2g16uMK9B5rSw20hGpRAUOpjycae2UKy7fAK9sXRrkz20YcEsfVmmuWWZuhNngVBPuJVIViwsB_yJR6vAqDQ9_IBeSK_zWP7SKtFZXETJk6QBHYOhKZJuzZBMrv4iG3pPdm2oYWxJ_D09azUea45X3AwxNjSx2g0IlWCurtX0RY3TniYyJFlX-D0YWjFXQSnwzqRQFOBlCjdTwRu41BTYZERn9jr9m-KJEDRU8vv3u0pCNp4JzX_wWPoOa5sdRIy9vlfC8HHaW-byraZ8CBrcw1de0=w469-h625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384">
            <a:off x="7000440" y="-235926"/>
            <a:ext cx="2094922" cy="2791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3.googleusercontent.com/5tK3ltMbHmIJQPvN_o_cEDY8Eopg9RKr9wYtbF20hdtATHHxEt2JLvp_7DjwK99xsSpc2hB0bIVOtIkDCz1MpN9dQPRp73Px3fG4UYaaUMGDfZb5Qg-Zv9-VZasiojwVWbOTiVipRlfp5P74a5UAfgkXPoppm0_V65osgqPoOot9yti1OmwSV29YZfyjmuJRNjnVnKWzZ9HBqUaS9RzCu-T7NcwZm3gr8BbqYG1Wv9fwPpEvEP2DWrnCFHiBZ1EdtQTrNhtEBgxUTsaI94RvDZCFPyQ_XGzxISr-UaICWuwUM37u4uPAoyqZ4YL0hHO5wK7r0yjK3Ifo0y2pPdiXtoeM6wRqxIadNyZq1mw47A45k995rl-OU2u1DqTitSly5j6iJlUXi2Bz3O2Iw7m_kI1dkqRGNI_J8RWMjr1K3tvzZxfDCZPcurJYWPXzfptOSDJDxrH_cDgHrqKrSDQ5rKeKXG4svz443k0Hv20WM1e-nrDKnAVP5OcaYy0MclQ4E7qnRetoYEU9FV9wssrlrswJk0kYcxLiLkHqZqsit154pdMSrIpW6Tirxrxuxv3y_74Tc3swDJfXys6hWBpOb_-eatv6AsAUgie1fG2Dy45vJ2AD35WNOZX1vpG6wGmvib6AEu2qLhbE09vcit3TEkklzBN2pf1wsJDzT6_Ho9ZrI0NeiSVlHW6vYzSOerI=w469-h625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t="14488" r="10751" b="17324"/>
          <a:stretch/>
        </p:blipFill>
        <p:spPr bwMode="auto">
          <a:xfrm>
            <a:off x="7218857" y="2239884"/>
            <a:ext cx="1658087" cy="24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S4fKmmSGks3szPrQyds7HkIFWwdfAvTlLs-PAG6pMyPjCWGMdNZ5-YJvPFvECNEgtoeLkoDK7LWKJHNY-idbGng46EjDzaOArRMczIVCSe2UBJNqFG6c4_UW8dSsx2rhEpwqQHCasvjCxdXeeREox9LKUesJy5ZBCUPw8vAZCXDVlbj9Gp0jb4kPZP5rF-no-ZF3mbecLUbXnerVKcv7anKsGloA8vYTLAfDG1i_NnpffB-5fxFeXgib_1b7sf7jTwMabIwqPfrwgb3OtHANUsmil5Wea9M67r_oXbCfHJWXCoCDREcl4XcAQdmSoS-GnlUNoAVhnmRvfuYBY3z_w_BBV4bTzHE0K1zFYVre4aiZHCPI6TgNkuoXmzuPY1jRTVvWJHfrKcAGq-vQLDXWMbtnakbGuW-EA7H8lqQB-eUcyBoRdU4v24ka4iasrvFRZJKUkBj4CX5YwH0iWv1JetvIvzmR84t2YE7-06sxl8KkFq3p7xpIQpEEBI6QULJkK2zNy7hsyD0rKWU5xcgMlm--rM2ISo38oXTuP3j4GaTXAhs1DDSyYl-NRS1CqM5qiZ6saaSMIh3yafxel4ixTFJZTvvn08zT1P_pyEZY8jYpPSxXDV8EPsL_2YNx94SQaE-PAh0PBMB-wjFFJzD7FrlWrlnlIppLEWXaCZo5Sb4Jh5n3TzNgTeJKX2CTcBg=w469-h625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72" y="161388"/>
            <a:ext cx="1673226" cy="22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0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421" y="4444781"/>
            <a:ext cx="2582142" cy="2413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3079" y="6793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5793" y="1873658"/>
            <a:ext cx="84762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U</a:t>
            </a:r>
            <a:r>
              <a:rPr lang="hr-HR" dirty="0" smtClean="0"/>
              <a:t>čenci s praktičnim </a:t>
            </a:r>
            <a:r>
              <a:rPr lang="hr-HR" dirty="0" err="1" smtClean="0"/>
              <a:t>delom</a:t>
            </a:r>
            <a:r>
              <a:rPr lang="hr-HR" dirty="0" smtClean="0"/>
              <a:t> </a:t>
            </a:r>
            <a:r>
              <a:rPr lang="hr-HR" dirty="0" err="1" smtClean="0"/>
              <a:t>spoznavajo</a:t>
            </a:r>
            <a:r>
              <a:rPr lang="hr-HR" dirty="0" smtClean="0"/>
              <a:t> različne tehnike.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Pri risanju in slikanju ustvarjajo v različnih tehnikah in razvijajo likovno domišljijo. 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Spoznavajo pomen barve in črte v modi in ostalih poklicih. Spoznajo se z delom modnega oblikovalca.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4777" y="614213"/>
            <a:ext cx="6699783" cy="86891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baseline="30000" dirty="0" smtClean="0"/>
              <a:t>PREDSTAVITEV CILJEV IN UČNIH VSEBIN</a:t>
            </a:r>
            <a:br>
              <a:rPr lang="pt-BR" b="1" baseline="30000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4777" y="477171"/>
            <a:ext cx="6508377" cy="1143000"/>
          </a:xfrm>
        </p:spPr>
        <p:txBody>
          <a:bodyPr/>
          <a:lstStyle/>
          <a:p>
            <a:r>
              <a:rPr lang="en-US" sz="3200" dirty="0" smtClean="0"/>
              <a:t>RISANJE IN SLIKANJE</a:t>
            </a:r>
            <a:endParaRPr lang="en-US" sz="3200" dirty="0"/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 rotWithShape="1">
          <a:blip r:embed="rId3"/>
          <a:srcRect l="10156" t="55354" r="-348"/>
          <a:stretch/>
        </p:blipFill>
        <p:spPr>
          <a:xfrm>
            <a:off x="1344250" y="4808765"/>
            <a:ext cx="2552230" cy="1685248"/>
          </a:xfrm>
          <a:prstGeom prst="rect">
            <a:avLst/>
          </a:prstGeom>
        </p:spPr>
      </p:pic>
      <p:pic>
        <p:nvPicPr>
          <p:cNvPr id="2050" name="Picture 2" descr="https://lh3.googleusercontent.com/HIOI7kMua9NRHYiURSz8LMhrHi-7h10hIhRMbifcEmXeeGGRA61IwgMZFbSaqBOSnSYGJ04Qaa05BXT0TpDtFV27j3mWsocYDVcZ9HUaCxMC09iakDLoMfewBb_rr4mNb8d-FCF2vDPtbz6p612cte6wYIufKUCx0KNffuEC8ulUGwi-LbdhCz_Nal2whl4g9dXQpbispciTVc3e-ZsK-8LCiCn_PmqinKWcHqCKXFokY0hN8xXP6PgwcqNobVrZeosPzZNA33QxuNLo8dQm-YfBOBucgCXWnhmI9yiaGXmeJ0egXG3PWFaHLKpZ6DyeUYwR6d4a3F-Sl9FHLXfQZirYD_NUKmNsOa9WDFDJ0SVuHkIPYhdcCBgquCSkPXZ8ew6RSgdCyDJ2wxM_h9HE6ucoTPCRVK3RsjMUL49xk_pxVeLDBbhhQYRR9xhf0IZPWb9ay_K3klBNSvBhu3NXzNHdTqv0fTyygV9w__8fMLeKlyrJlRCMjUKL4Q-zQmy8LCsryh_QfHCWokF4sL5pmyRR9SyyTWF3HS1eb_7kddCglojETctCJQYEP5ZlUaJ99LsgZymSDl-SR4SjvhG1lZ1kzS2G4J4ym_W5NGy2CmYWLL_NQZpFDxpvL9MUE2EwV-HPHWhuto_3TDrInOvXVTuFhP-3FuD37a03RehiVoL7VWvS-_CsU8TriKE5yPU=w834-h625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02489" y="4284969"/>
            <a:ext cx="3281614" cy="24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4420985"/>
            <a:ext cx="1547679" cy="248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lh3.googleusercontent.com/8uu-e0W28xKjTSdHHkYbv9lqsKqIG3s54nS57M2iidzznnwujVS0h88cwfsW2Va5OAmfOH_Qfz4EOQyFS4Cmpr_ZHYuYCfE-ay282qYd7Vvwhdw-Nm3H9aYB9fatmiWhNwj3NaPEXjWANp3TsIeicdXryG4e6dT6m3Z_YmtR7BjlAAFhtX0sxAqcJkNLrysjgumwix6GdIFoI9Nxgcf901NjH0P44nkwU5OSze5txxZCHtHEhh7kFe5mw0ifF8Q3JSCswR5vfLIAW2ZXThWMbXx9fSD8PUYySRt3KCFPTxxHeInB0M2VjKQIivZhP30ncheJaUIvhhsrDbB7WwQoSrI6KYzEyaShfOu37m7tzL4MhcfyYwSe8ysu6SqC1H5araaSNSGkIxHR9wLNr0jUnQaUsdT2cDVhAwIpsfNwuAV1YoQiUv1_-LrZ5usl2nEooE7wxP7T-eMtwxetKxIlSov9yyGk-t81vwhXuO5q2E9uzmK1zDpto2HknRh9zl6xqYoiI5v6TA7lpc4kDraMe2OyzZXlI4Y4M43vPKTqGE_iTnibnTPqXs_Z-2F-WKsu7E9IPy1leB9i6Y21mmWIIykwSxN31Hhdm5Ep4UXtqlojKiIPPcewtKVUyAHOVbnFfKkaChoqmA3hQsus5DKTv8yaAosi1wE=w469-h625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9" t="16279" b="7627"/>
          <a:stretch/>
        </p:blipFill>
        <p:spPr bwMode="auto">
          <a:xfrm>
            <a:off x="7064432" y="4101106"/>
            <a:ext cx="2079568" cy="2756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3079" y="6793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5793" y="1873658"/>
            <a:ext cx="8476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4777" y="614213"/>
            <a:ext cx="6699783" cy="86891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baseline="30000" dirty="0" smtClean="0"/>
              <a:t>PREDSTAVITEV CILJEV IN UČNIH VSEBIN</a:t>
            </a:r>
            <a:br>
              <a:rPr lang="pt-BR" b="1" baseline="30000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4777" y="477171"/>
            <a:ext cx="6508377" cy="1143000"/>
          </a:xfrm>
        </p:spPr>
        <p:txBody>
          <a:bodyPr/>
          <a:lstStyle/>
          <a:p>
            <a:r>
              <a:rPr lang="en-US" sz="3200" dirty="0" smtClean="0"/>
              <a:t>GRAFIKA IN KIPARSTVO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91837" y="1902352"/>
            <a:ext cx="848530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KIPARSTVO: Razvijajo občutek za 3. dimenzijo, stabilnost in dinamiko kipa. Oblikujejo reliefe različnih oblik in velikosti. Ustvarjajo z različnimi materiali in spoznavajo nove tehnike.</a:t>
            </a:r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GRAFIKA: Spoznavajo tiskarstvo, oblikujejo matrice in odtiskujejo na tiskarski preši.</a:t>
            </a:r>
            <a:endParaRPr lang="hr-HR" dirty="0"/>
          </a:p>
        </p:txBody>
      </p:sp>
      <p:pic>
        <p:nvPicPr>
          <p:cNvPr id="15" name="Picture 2" descr="https://lh3.googleusercontent.com/X56jxi1haj2FGuxyi1MrUX0ffkSNUdWMrcBehMxVt36mNkKcd1BkIZo9llkxsmHMx7i2o2M-ZALEgUppqimUImXx2DcNmQ_wllK4Am-6y5Rg0GumGe9uRn9LyvkR0E7Qc89sHxIuWEUUvkWymIWfEP3RG-BK5uwGcXJP9Eqf-UC1n7krBxyLmZETtew3lFO9xWosoeb-wozaLqbCqkBZeyam-kkizLb_sDix8oRrhtvZVYZhTivyC54V7Ji6YaDhzmm0UABo5A7K9bKtxtCDFHk7_LUETe6Y8eLqkFuZLzVWi21C2MQonS9yLjXpFYyX-p5tAARDJ4WLqc7_YS3jD9W5zjVDp7zLpGnygYP3_tiLTgXHV_GeOotU59nohYmx_FgVOlGHbO6TpGkJg2TtU7S2W7qaQ371xTiAv9otTqe_qZr-ee45AB3vds5vnvr2FJUildfPzNpl35nnC8lJvpHOmvGyKY_PGjL9tOQJCASkpOjeaLZT5Ib5J3Joq5DWignBGMgpvliV2Nm98KadKSe-OboYt5kdsc3cQGCeKbceWGdOrIOAXyY8kvbOWJEGiI86kULWdwFxZ5DikwHuaFuibLzLTMkKh7gRp07xJGkLXR0NrQkNF_C4ax21aft5yXZyffPi0rR1E7o7sO8EiObnREaC_xc=w469-h625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898"/>
            <a:ext cx="2201750" cy="2934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lh3.googleusercontent.com/siefQDKR9Om3lswXGxkHSgjFA32XmIGHka74U6Bs7wlZjTYHU1l2glA39hYsor32Iw4OxMEbo7ernzfz3ZjcABnfMUq56l4xNwtaxQEhW7CT9CLBwKfc9l-2Y3WhW2WAGpe5bXqg8uIfuDQ24FbCSP2YMuLca_Tn-FPS_fmVOMQSGak-zzNLw4LnisJUGoejpdgFSsrPpLBZIjeXU3I9K81E4cdBVhZG5k1LcT9gLXzR_-DurAmIUS3bjN6GdSsbw90kTKw4beo-Ri9jylGkjzh0_4vKesJWvO0YZ_NcgF4Sf0CJU4M5-crH4P4pU1ajezBNUuT6J7BLu-l9fqTsb4_pHM7DWYycJYXYzTNZ4yqzTV3iOyEFNUQudBVxasrhI0oDX7VaVrNrXv_8ZiehaivNMXPNGtNqG91Knz4MOyBQI9wVfP6-iYy8GlKHmuva0aW_NVlQgRcrPOSHO-Up3_GCetPThXdhpjZUw_5b8rdrnpF7OBK90cVccyQp7ngJDPUNlUcTFpfgPuAswCQG25KgdtQfiPc5820BYnkDPrPyeWEIMop8VRLNj_lI0UitE0T2NjtD0geE0n5wPVk1dzTDaMHJ54sBJFV_-5Cbgjcj8c-djUCXimJwQA0qtzRFd_TWr8S9RIn3Sks0CELoCi3p7hcy-NQ=w469-h625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2"/>
          <a:stretch/>
        </p:blipFill>
        <p:spPr bwMode="auto">
          <a:xfrm>
            <a:off x="2158588" y="3923898"/>
            <a:ext cx="3269197" cy="2934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lh3.googleusercontent.com/OjdB0Dd4st5cGflAbuE5SqTgdfpGnXQg4Te53rLiMwp2l-0i6KlBtoCPbeS1iVXNjm9BNYvvBmuFBDZ1ibZLGkSoNPjfqA9jLyAJShsb9hxiHUC5I7jxij8EssLln8CWJalTIcGlF7tYjYoBQPpPlb0DMQ3bKWe6kHJpVVVEikONNqVLmKg8lgzZm80GV22tKH4NlUQThMscaWfQi6YsomRY4M4K_dFIHZRl2Me9abHzkeD68xMVILiljNYs9HY0e42TDqCY9T-u-ICSNwMW8GNQT5NDizLC2LUwFyxael1vBFn2jK-9viAyQXNKkh0KSpty9IVTme3GTO-0q_nxvU81L__D8oaGeGBQxz9Fcf17b-ooKYKWrIS8F1CJsOmXx4MeFH3hyInXNHjm2AhTh2RAdeIspIgnViG2i6QbNHGSWnpc5FIcQkyt_dxzoA4ueAY8PKXL4lVBJuI-filDw5xeiJxQrFiqtDWdhQIFxoyZpGhx4rncHn8_I0P8VzGrAbFOqnrzmoJIDuPRKHm0yBtQcdP_rY6Q2aspeBzpV9qHyZKUOs187DUqEXRNFweZCc7J1QCzXrD8MsBksYznx7OB9lhgt1pYVsRUEyZu9oC6P1MErvRfslxIms71L9KjuRRGtpIfFgXeBFnzM85JDEMGrcwlPuE=w469-h625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04" y="3923898"/>
            <a:ext cx="1983670" cy="3110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4190" t="59098" b="9579"/>
          <a:stretch/>
        </p:blipFill>
        <p:spPr>
          <a:xfrm rot="21161213">
            <a:off x="7136531" y="3472863"/>
            <a:ext cx="1935442" cy="125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215</TotalTime>
  <Words>207</Words>
  <Application>Microsoft Office PowerPoint</Application>
  <PresentationFormat>Diaprojekcija na zaslonu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4" baseType="lpstr">
      <vt:lpstr>Andale Mono</vt:lpstr>
      <vt:lpstr>Apple Casual</vt:lpstr>
      <vt:lpstr>Century Gothic</vt:lpstr>
      <vt:lpstr>Hobo Std</vt:lpstr>
      <vt:lpstr>Mistral</vt:lpstr>
      <vt:lpstr>Perpetua Titling MT</vt:lpstr>
      <vt:lpstr>Wingdings</vt:lpstr>
      <vt:lpstr>Wingdings 2</vt:lpstr>
      <vt:lpstr>Plaza</vt:lpstr>
      <vt:lpstr>LIKOVNO SNOVANJE 1.</vt:lpstr>
      <vt:lpstr>ZAKAJ SE ODLOČITI ZA LIKOVNO SNOVANJE ?</vt:lpstr>
      <vt:lpstr>PowerPointova predstavitev</vt:lpstr>
      <vt:lpstr>RISANJE IN SLIKANJE</vt:lpstr>
      <vt:lpstr>GRAFIKA IN KIPARSTVO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Urška Babuder</dc:creator>
  <cp:lastModifiedBy>Urška</cp:lastModifiedBy>
  <cp:revision>21</cp:revision>
  <dcterms:created xsi:type="dcterms:W3CDTF">2019-05-15T09:59:15Z</dcterms:created>
  <dcterms:modified xsi:type="dcterms:W3CDTF">2020-04-23T12:10:42Z</dcterms:modified>
</cp:coreProperties>
</file>