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8" r:id="rId1"/>
  </p:sldMasterIdLst>
  <p:notesMasterIdLst>
    <p:notesMasterId r:id="rId6"/>
  </p:notesMasterIdLst>
  <p:sldIdLst>
    <p:sldId id="256" r:id="rId2"/>
    <p:sldId id="268" r:id="rId3"/>
    <p:sldId id="269" r:id="rId4"/>
    <p:sldId id="272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90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73635-A909-0F4E-812C-3A5493F9801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E6A97-1DA7-3D4D-813F-0BF657D0C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31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EEBC0B7A-9782-C74E-89D5-2E55326566F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0B7A-9782-C74E-89D5-2E55326566F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A080-00C3-0246-9642-A67E4BAA555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0B7A-9782-C74E-89D5-2E55326566F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A080-00C3-0246-9642-A67E4BAA555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0B7A-9782-C74E-89D5-2E55326566F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A080-00C3-0246-9642-A67E4BAA55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0B7A-9782-C74E-89D5-2E55326566F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A080-00C3-0246-9642-A67E4BAA55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0B7A-9782-C74E-89D5-2E55326566F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0B7A-9782-C74E-89D5-2E55326566F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A080-00C3-0246-9642-A67E4BAA5559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sl-SI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sl-SI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sl-SI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0B7A-9782-C74E-89D5-2E55326566F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A080-00C3-0246-9642-A67E4BAA55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sl-SI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0B7A-9782-C74E-89D5-2E55326566F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A080-00C3-0246-9642-A67E4BAA555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sl-SI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sl-SI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sl-SI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sl-SI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0B7A-9782-C74E-89D5-2E55326566F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A080-00C3-0246-9642-A67E4BAA55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0B7A-9782-C74E-89D5-2E55326566F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A080-00C3-0246-9642-A67E4BAA55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0B7A-9782-C74E-89D5-2E55326566F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A080-00C3-0246-9642-A67E4BAA55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0B7A-9782-C74E-89D5-2E55326566F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A080-00C3-0246-9642-A67E4BAA55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sl-SI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EEBC0B7A-9782-C74E-89D5-2E55326566F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37AA080-00C3-0246-9642-A67E4BAA555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sl-SI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0B7A-9782-C74E-89D5-2E55326566F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A080-00C3-0246-9642-A67E4BAA555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0B7A-9782-C74E-89D5-2E55326566F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A080-00C3-0246-9642-A67E4BAA555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sl-SI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sl-SI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0B7A-9782-C74E-89D5-2E55326566F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A080-00C3-0246-9642-A67E4BAA55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0B7A-9782-C74E-89D5-2E55326566F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A080-00C3-0246-9642-A67E4BAA55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0B7A-9782-C74E-89D5-2E55326566F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A080-00C3-0246-9642-A67E4BAA5559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0B7A-9782-C74E-89D5-2E55326566F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A080-00C3-0246-9642-A67E4BAA555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EEBC0B7A-9782-C74E-89D5-2E55326566F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237AA080-00C3-0246-9642-A67E4BAA555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  <p:sldLayoutId id="2147483921" r:id="rId13"/>
    <p:sldLayoutId id="2147483922" r:id="rId14"/>
    <p:sldLayoutId id="2147483923" r:id="rId15"/>
    <p:sldLayoutId id="2147483924" r:id="rId16"/>
    <p:sldLayoutId id="2147483925" r:id="rId17"/>
    <p:sldLayoutId id="2147483926" r:id="rId18"/>
    <p:sldLayoutId id="2147483927" r:id="rId19"/>
    <p:sldLayoutId id="2147483928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en.wikipedia.org/wiki/File:Mondrian_Comp10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331" y="1903715"/>
            <a:ext cx="7243950" cy="2449216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</a:rPr>
              <a:t>.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4558" y="5046122"/>
            <a:ext cx="3836105" cy="920519"/>
          </a:xfrm>
        </p:spPr>
        <p:txBody>
          <a:bodyPr>
            <a:normAutofit/>
          </a:bodyPr>
          <a:lstStyle/>
          <a:p>
            <a:pPr algn="r"/>
            <a:r>
              <a:rPr lang="en-US" sz="1800" dirty="0" err="1" smtClean="0"/>
              <a:t>Izvajalka</a:t>
            </a:r>
            <a:r>
              <a:rPr lang="en-US" sz="1800" dirty="0" smtClean="0"/>
              <a:t>: </a:t>
            </a:r>
          </a:p>
          <a:p>
            <a:pPr algn="r"/>
            <a:r>
              <a:rPr lang="en-US" sz="1800" dirty="0" smtClean="0"/>
              <a:t>Urška Babuder, prof.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5270501" y="978180"/>
            <a:ext cx="36187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OBLIKA IN SLOG</a:t>
            </a:r>
            <a:endParaRPr lang="sl-SI" sz="2800" b="1" dirty="0" smtClean="0"/>
          </a:p>
          <a:p>
            <a:pPr algn="ctr"/>
            <a:endParaRPr lang="sl-SI" sz="2000" b="1" dirty="0" smtClean="0"/>
          </a:p>
          <a:p>
            <a:pPr algn="ctr"/>
            <a:r>
              <a:rPr lang="sl-SI" sz="2000" b="1" dirty="0" smtClean="0"/>
              <a:t>ZA UČENCE 9 RAZREDOV</a:t>
            </a:r>
            <a:endParaRPr lang="en-US" sz="2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66" y="883322"/>
            <a:ext cx="5092579" cy="508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687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284" y="1297859"/>
            <a:ext cx="2485321" cy="18615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643" y="257926"/>
            <a:ext cx="6089818" cy="868362"/>
          </a:xfrm>
        </p:spPr>
        <p:txBody>
          <a:bodyPr/>
          <a:lstStyle/>
          <a:p>
            <a:r>
              <a:rPr lang="en-US" sz="3600" dirty="0" err="1" smtClean="0"/>
              <a:t>Umetnostna</a:t>
            </a:r>
            <a:r>
              <a:rPr lang="en-US" sz="3600" dirty="0" smtClean="0"/>
              <a:t> </a:t>
            </a:r>
            <a:r>
              <a:rPr lang="en-US" sz="3600" dirty="0" err="1" smtClean="0"/>
              <a:t>zgodovina</a:t>
            </a:r>
            <a:r>
              <a:rPr lang="sl-SI" sz="3600" dirty="0" smtClean="0"/>
              <a:t/>
            </a:r>
            <a:br>
              <a:rPr lang="sl-SI" sz="3600" dirty="0" smtClean="0"/>
            </a:br>
            <a:r>
              <a:rPr lang="sl-SI" sz="4400" dirty="0" smtClean="0"/>
              <a:t>OBLIKA IN SLOG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510" y="1735137"/>
            <a:ext cx="4391766" cy="46145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Predmetu</a:t>
            </a:r>
            <a:r>
              <a:rPr lang="en-US" dirty="0" smtClean="0"/>
              <a:t> je </a:t>
            </a:r>
            <a:r>
              <a:rPr lang="en-US" dirty="0" err="1" smtClean="0"/>
              <a:t>namenjena</a:t>
            </a:r>
            <a:r>
              <a:rPr lang="en-US" dirty="0" smtClean="0"/>
              <a:t> 1 </a:t>
            </a:r>
            <a:r>
              <a:rPr lang="en-US" dirty="0" err="1" smtClean="0"/>
              <a:t>ura</a:t>
            </a:r>
            <a:endParaRPr lang="en-US" dirty="0" smtClean="0"/>
          </a:p>
          <a:p>
            <a:r>
              <a:rPr lang="en-US" dirty="0" err="1" smtClean="0"/>
              <a:t>Glavni</a:t>
            </a:r>
            <a:r>
              <a:rPr lang="en-US" dirty="0" smtClean="0"/>
              <a:t> </a:t>
            </a:r>
            <a:r>
              <a:rPr lang="en-US" dirty="0" err="1" smtClean="0"/>
              <a:t>cilj</a:t>
            </a:r>
            <a:r>
              <a:rPr lang="en-US" dirty="0" smtClean="0"/>
              <a:t> je </a:t>
            </a:r>
            <a:r>
              <a:rPr lang="en-US" dirty="0" err="1" smtClean="0"/>
              <a:t>odkrivane</a:t>
            </a:r>
            <a:r>
              <a:rPr lang="en-US" dirty="0" smtClean="0"/>
              <a:t> </a:t>
            </a:r>
            <a:r>
              <a:rPr lang="en-US" dirty="0" err="1" smtClean="0"/>
              <a:t>umetnosti</a:t>
            </a:r>
            <a:r>
              <a:rPr lang="en-US" dirty="0" smtClean="0"/>
              <a:t> </a:t>
            </a:r>
            <a:r>
              <a:rPr lang="en-US" dirty="0" err="1" smtClean="0"/>
              <a:t>skozi</a:t>
            </a:r>
            <a:r>
              <a:rPr lang="en-US" dirty="0" smtClean="0"/>
              <a:t> </a:t>
            </a:r>
            <a:r>
              <a:rPr lang="en-US" dirty="0" err="1" smtClean="0"/>
              <a:t>čas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Pisnega</a:t>
            </a:r>
            <a:r>
              <a:rPr lang="en-US" dirty="0" smtClean="0"/>
              <a:t> </a:t>
            </a:r>
            <a:r>
              <a:rPr lang="en-US" dirty="0" err="1" smtClean="0"/>
              <a:t>ocenjevanja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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4635" y="2976707"/>
            <a:ext cx="2786263" cy="209526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2786" y="2976707"/>
            <a:ext cx="2167359" cy="216735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/>
          <a:srcRect l="12585" t="4487" r="13365" b="7591"/>
          <a:stretch/>
        </p:blipFill>
        <p:spPr>
          <a:xfrm>
            <a:off x="6704635" y="310823"/>
            <a:ext cx="2399206" cy="284862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/>
          <a:srcRect t="8151" b="32968"/>
          <a:stretch/>
        </p:blipFill>
        <p:spPr>
          <a:xfrm rot="768981">
            <a:off x="4196099" y="4899786"/>
            <a:ext cx="2654047" cy="213247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4635" y="5056038"/>
            <a:ext cx="2399206" cy="167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503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Kaj</a:t>
            </a:r>
            <a:r>
              <a:rPr lang="en-US" dirty="0" smtClean="0"/>
              <a:t> </a:t>
            </a:r>
            <a:r>
              <a:rPr lang="en-US" dirty="0" err="1" smtClean="0"/>
              <a:t>imata</a:t>
            </a:r>
            <a:r>
              <a:rPr lang="en-US" dirty="0" smtClean="0"/>
              <a:t> </a:t>
            </a:r>
            <a:r>
              <a:rPr lang="en-US" dirty="0" err="1" smtClean="0"/>
              <a:t>sliki</a:t>
            </a:r>
            <a:r>
              <a:rPr lang="en-US" dirty="0" smtClean="0"/>
              <a:t> </a:t>
            </a:r>
            <a:r>
              <a:rPr lang="en-US" dirty="0" err="1" smtClean="0"/>
              <a:t>skupnega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14400" y="551338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 smtClean="0"/>
              <a:t>Obe</a:t>
            </a:r>
            <a:r>
              <a:rPr lang="en-US" sz="2400" dirty="0" smtClean="0"/>
              <a:t> </a:t>
            </a:r>
            <a:r>
              <a:rPr lang="en-US" sz="2400" dirty="0" err="1" smtClean="0"/>
              <a:t>sta</a:t>
            </a:r>
            <a:r>
              <a:rPr lang="en-US" sz="2400" dirty="0" smtClean="0"/>
              <a:t> </a:t>
            </a:r>
            <a:r>
              <a:rPr lang="en-US" sz="2400" dirty="0" err="1" smtClean="0"/>
              <a:t>umetnini</a:t>
            </a:r>
            <a:endParaRPr lang="en-US" sz="2400" dirty="0"/>
          </a:p>
        </p:txBody>
      </p:sp>
      <p:pic>
        <p:nvPicPr>
          <p:cNvPr id="8" name="Slika 9" descr="220px-Mondrian_Comp10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640" y="1590303"/>
            <a:ext cx="3107373" cy="3923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l_fi" descr="MonaLis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5" y="1590303"/>
            <a:ext cx="2845434" cy="402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6976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461" y="386573"/>
            <a:ext cx="3434552" cy="868362"/>
          </a:xfrm>
        </p:spPr>
        <p:txBody>
          <a:bodyPr/>
          <a:lstStyle/>
          <a:p>
            <a:r>
              <a:rPr lang="en-US" b="1" dirty="0" smtClean="0">
                <a:solidFill>
                  <a:srgbClr val="AF0C0C"/>
                </a:solidFill>
              </a:rPr>
              <a:t>VSEBINA</a:t>
            </a:r>
            <a:endParaRPr lang="en-US" b="1" dirty="0">
              <a:solidFill>
                <a:srgbClr val="AF0C0C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9563" y="527779"/>
            <a:ext cx="392534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SPOZNAVANJE UMETNIN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OBISK RAZSTAV IN GALERIJ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URJENJE V OPAZOVANJU IN OPISOVANJU UMETNIN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DEBATE, KRITIČNI DIALOGI IN BOGATENJE LIKOVNEGA JEZIKA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PREDSTAVITEV SPOZNANJ V OBLIKI JAVNIH PREDSTAVITEV (</a:t>
            </a:r>
            <a:r>
              <a:rPr lang="en-US" dirty="0" err="1" smtClean="0"/>
              <a:t>semnarska</a:t>
            </a:r>
            <a:r>
              <a:rPr lang="en-US" dirty="0" smtClean="0"/>
              <a:t> </a:t>
            </a:r>
            <a:r>
              <a:rPr lang="en-US" dirty="0" err="1" smtClean="0"/>
              <a:t>naloga</a:t>
            </a:r>
            <a:r>
              <a:rPr lang="en-US" dirty="0" smtClean="0"/>
              <a:t>, </a:t>
            </a:r>
            <a:r>
              <a:rPr lang="en-US" dirty="0" err="1" smtClean="0"/>
              <a:t>plakati</a:t>
            </a:r>
            <a:r>
              <a:rPr lang="en-US" dirty="0" smtClean="0"/>
              <a:t>, </a:t>
            </a:r>
            <a:r>
              <a:rPr lang="en-US" dirty="0" err="1" smtClean="0"/>
              <a:t>priprava</a:t>
            </a:r>
            <a:r>
              <a:rPr lang="en-US" dirty="0" smtClean="0"/>
              <a:t> </a:t>
            </a:r>
            <a:r>
              <a:rPr lang="en-US" dirty="0" err="1" smtClean="0"/>
              <a:t>tematske</a:t>
            </a:r>
            <a:r>
              <a:rPr lang="en-US" dirty="0" smtClean="0"/>
              <a:t> </a:t>
            </a:r>
            <a:r>
              <a:rPr lang="en-US" dirty="0" err="1" smtClean="0"/>
              <a:t>razstave</a:t>
            </a:r>
            <a:r>
              <a:rPr lang="en-US" dirty="0" smtClean="0"/>
              <a:t>…)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PREPOZNAVANJE </a:t>
            </a:r>
            <a:r>
              <a:rPr lang="en-US" dirty="0" smtClean="0"/>
              <a:t>STIL</a:t>
            </a:r>
            <a:r>
              <a:rPr lang="sl-SI" smtClean="0"/>
              <a:t>OV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461" y="1254935"/>
            <a:ext cx="4272761" cy="2869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82075">
            <a:off x="4908772" y="4246415"/>
            <a:ext cx="3810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7372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</a:majorFont>
      <a:minorFont>
        <a:latin typeface="Goudy Old Style"/>
        <a:ea typeface=""/>
        <a:cs typeface=""/>
        <a:font script="Jpan" typeface="ＭＳ 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427</TotalTime>
  <Words>82</Words>
  <Application>Microsoft Office PowerPoint</Application>
  <PresentationFormat>Diaprojekcija na zaslonu (4:3)</PresentationFormat>
  <Paragraphs>26</Paragraphs>
  <Slides>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10" baseType="lpstr">
      <vt:lpstr>Calibri</vt:lpstr>
      <vt:lpstr>Goudy Old Style</vt:lpstr>
      <vt:lpstr>Impact</vt:lpstr>
      <vt:lpstr>Rockwell</vt:lpstr>
      <vt:lpstr>Wingdings</vt:lpstr>
      <vt:lpstr>Inkwell</vt:lpstr>
      <vt:lpstr>.</vt:lpstr>
      <vt:lpstr>Umetnostna zgodovina OBLIKA IN SLOG</vt:lpstr>
      <vt:lpstr>Kaj imata sliki skupnega?</vt:lpstr>
      <vt:lpstr>VSEBINA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Urška Babuder</dc:creator>
  <cp:lastModifiedBy>Urška</cp:lastModifiedBy>
  <cp:revision>43</cp:revision>
  <dcterms:created xsi:type="dcterms:W3CDTF">2019-05-15T09:59:15Z</dcterms:created>
  <dcterms:modified xsi:type="dcterms:W3CDTF">2020-04-23T10:13:04Z</dcterms:modified>
</cp:coreProperties>
</file>