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53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538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6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47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378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5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991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81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63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03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660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A431-1C93-4A13-8257-042886996A2C}" type="datetimeFigureOut">
              <a:rPr lang="sl-SI" smtClean="0"/>
              <a:t>2.4.2018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F554-93CE-439F-A33C-CF648D222EF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941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5400" b="1" dirty="0" smtClean="0">
                <a:solidFill>
                  <a:schemeClr val="bg1"/>
                </a:solidFill>
              </a:rPr>
              <a:t>VZGOJA ZA MEDIJE - </a:t>
            </a:r>
            <a:r>
              <a:rPr lang="sl-SI" sz="8800" b="1" u="sng" dirty="0" smtClean="0">
                <a:solidFill>
                  <a:srgbClr val="FF0000"/>
                </a:solidFill>
              </a:rPr>
              <a:t>TELEVIZIJA</a:t>
            </a:r>
            <a:endParaRPr lang="sl-SI" sz="8800" b="1" u="sng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4680520" cy="769640"/>
          </a:xfrm>
        </p:spPr>
        <p:txBody>
          <a:bodyPr>
            <a:normAutofit fontScale="700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Izvajalka: </a:t>
            </a:r>
            <a:r>
              <a:rPr lang="sl-SI" dirty="0" err="1" smtClean="0">
                <a:solidFill>
                  <a:schemeClr val="tx1"/>
                </a:solidFill>
              </a:rPr>
              <a:t>Tonja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Preložnik</a:t>
            </a:r>
            <a:r>
              <a:rPr lang="sl-SI" smtClean="0">
                <a:solidFill>
                  <a:schemeClr val="tx1"/>
                </a:solidFill>
              </a:rPr>
              <a:t>,</a:t>
            </a:r>
          </a:p>
          <a:p>
            <a:r>
              <a:rPr lang="sl-SI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mag. prof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  <a:endParaRPr lang="sl-S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3815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3253262"/>
            <a:ext cx="5034709" cy="28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19" y="188640"/>
            <a:ext cx="386891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53262"/>
            <a:ext cx="3302036" cy="276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0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sl-SI" b="1" u="sng" dirty="0" smtClean="0">
                <a:solidFill>
                  <a:srgbClr val="FF0000"/>
                </a:solidFill>
              </a:rPr>
              <a:t>ZAKAJ IZBRATI VZM – TELEVIZIJA?</a:t>
            </a:r>
            <a:endParaRPr lang="sl-SI" b="1" u="sng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5482952" cy="5472608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buClr>
                <a:srgbClr val="FFFF00"/>
              </a:buClr>
              <a:buNone/>
            </a:pPr>
            <a:r>
              <a:rPr lang="sl-SI" sz="2600" b="1" dirty="0">
                <a:solidFill>
                  <a:schemeClr val="bg1"/>
                </a:solidFill>
              </a:rPr>
              <a:t>Učenci postajajo kritični opazovalci medijev </a:t>
            </a:r>
            <a:r>
              <a:rPr lang="sl-SI" sz="2600" b="1" dirty="0">
                <a:solidFill>
                  <a:schemeClr val="bg1"/>
                </a:solidFill>
                <a:sym typeface="Wingdings" pitchFamily="2" charset="2"/>
              </a:rPr>
              <a:t> postanejo </a:t>
            </a:r>
            <a:r>
              <a:rPr lang="sl-SI" sz="2600" b="1" u="sng" dirty="0">
                <a:solidFill>
                  <a:schemeClr val="bg1"/>
                </a:solidFill>
                <a:sym typeface="Wingdings" pitchFamily="2" charset="2"/>
              </a:rPr>
              <a:t>medijsko pismeni.</a:t>
            </a:r>
          </a:p>
          <a:p>
            <a:pPr lvl="0">
              <a:lnSpc>
                <a:spcPct val="80000"/>
              </a:lnSpc>
              <a:buClr>
                <a:srgbClr val="FFFF00"/>
              </a:buClr>
            </a:pPr>
            <a:endParaRPr lang="sl-SI" sz="2600" b="1" dirty="0">
              <a:solidFill>
                <a:schemeClr val="bg1"/>
              </a:solidFill>
              <a:sym typeface="Wingdings" pitchFamily="2" charset="2"/>
            </a:endParaRPr>
          </a:p>
          <a:p>
            <a:pPr lvl="0">
              <a:lnSpc>
                <a:spcPct val="80000"/>
              </a:lnSpc>
              <a:buClr>
                <a:srgbClr val="FFFF00"/>
              </a:buClr>
              <a:buNone/>
            </a:pPr>
            <a:r>
              <a:rPr lang="sl-SI" sz="2600" b="1" dirty="0">
                <a:solidFill>
                  <a:schemeClr val="bg1"/>
                </a:solidFill>
                <a:sym typeface="Wingdings" pitchFamily="2" charset="2"/>
              </a:rPr>
              <a:t>Pri predmetu teče beseda </a:t>
            </a:r>
            <a:r>
              <a:rPr lang="sl-SI" sz="2600" b="1" u="sng" dirty="0">
                <a:solidFill>
                  <a:schemeClr val="bg1"/>
                </a:solidFill>
                <a:sym typeface="Wingdings" pitchFamily="2" charset="2"/>
              </a:rPr>
              <a:t>o aktualnih dogodkih</a:t>
            </a:r>
            <a:r>
              <a:rPr lang="sl-SI" sz="2600" b="1" dirty="0">
                <a:solidFill>
                  <a:schemeClr val="bg1"/>
                </a:solidFill>
                <a:sym typeface="Wingdings" pitchFamily="2" charset="2"/>
              </a:rPr>
              <a:t>, ki jih povzemajo mediji (ni dolgočasno).</a:t>
            </a:r>
          </a:p>
          <a:p>
            <a:pPr marL="0" lvl="0" indent="0">
              <a:lnSpc>
                <a:spcPct val="80000"/>
              </a:lnSpc>
              <a:buClr>
                <a:srgbClr val="FFFF00"/>
              </a:buClr>
              <a:buNone/>
            </a:pPr>
            <a:endParaRPr lang="sl-SI" sz="26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0" lvl="0" indent="0">
              <a:lnSpc>
                <a:spcPct val="80000"/>
              </a:lnSpc>
              <a:buClr>
                <a:srgbClr val="FFFF00"/>
              </a:buClr>
              <a:buNone/>
            </a:pPr>
            <a:r>
              <a:rPr lang="sl-SI" sz="2600" b="1" dirty="0" smtClean="0">
                <a:solidFill>
                  <a:schemeClr val="bg1"/>
                </a:solidFill>
                <a:sym typeface="Wingdings" pitchFamily="2" charset="2"/>
              </a:rPr>
              <a:t>Ogledajo si pravo televizijsko postajo!</a:t>
            </a:r>
          </a:p>
          <a:p>
            <a:pPr marL="0" lvl="0" indent="0">
              <a:lnSpc>
                <a:spcPct val="80000"/>
              </a:lnSpc>
              <a:buClr>
                <a:srgbClr val="FFFF00"/>
              </a:buClr>
              <a:buNone/>
            </a:pPr>
            <a:endParaRPr lang="sl-SI" sz="2600" b="1" dirty="0">
              <a:solidFill>
                <a:schemeClr val="bg1"/>
              </a:solidFill>
              <a:sym typeface="Wingdings" pitchFamily="2" charset="2"/>
            </a:endParaRPr>
          </a:p>
          <a:p>
            <a:pPr lvl="0">
              <a:lnSpc>
                <a:spcPct val="80000"/>
              </a:lnSpc>
              <a:buClr>
                <a:srgbClr val="FFFF00"/>
              </a:buClr>
              <a:buNone/>
            </a:pPr>
            <a:r>
              <a:rPr lang="sl-SI" sz="2600" b="1" dirty="0">
                <a:solidFill>
                  <a:schemeClr val="bg1"/>
                </a:solidFill>
                <a:sym typeface="Wingdings" pitchFamily="2" charset="2"/>
              </a:rPr>
              <a:t>Pri predmetu je </a:t>
            </a:r>
            <a:r>
              <a:rPr lang="sl-SI" sz="2600" b="1" u="sng" dirty="0">
                <a:solidFill>
                  <a:schemeClr val="bg1"/>
                </a:solidFill>
                <a:sym typeface="Wingdings" pitchFamily="2" charset="2"/>
              </a:rPr>
              <a:t>zabavno</a:t>
            </a:r>
            <a:r>
              <a:rPr lang="sl-SI" sz="2600" b="1" dirty="0">
                <a:solidFill>
                  <a:schemeClr val="bg1"/>
                </a:solidFill>
                <a:sym typeface="Wingdings" pitchFamily="2" charset="2"/>
              </a:rPr>
              <a:t> in </a:t>
            </a:r>
            <a:r>
              <a:rPr lang="sl-SI" sz="2600" b="1" u="sng" dirty="0">
                <a:solidFill>
                  <a:schemeClr val="bg1"/>
                </a:solidFill>
                <a:sym typeface="Wingdings" pitchFamily="2" charset="2"/>
              </a:rPr>
              <a:t>dinamično</a:t>
            </a:r>
            <a:r>
              <a:rPr lang="sl-SI" sz="2600" b="1" u="sng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 lvl="0">
              <a:lnSpc>
                <a:spcPct val="80000"/>
              </a:lnSpc>
              <a:buClr>
                <a:srgbClr val="FFFF00"/>
              </a:buClr>
              <a:buNone/>
            </a:pPr>
            <a:endParaRPr lang="sl-SI" sz="2600" b="1" u="sng" dirty="0">
              <a:solidFill>
                <a:schemeClr val="bg1"/>
              </a:solidFill>
              <a:sym typeface="Wingdings" pitchFamily="2" charset="2"/>
            </a:endParaRPr>
          </a:p>
          <a:p>
            <a:pPr lvl="0">
              <a:lnSpc>
                <a:spcPct val="80000"/>
              </a:lnSpc>
              <a:buClr>
                <a:srgbClr val="FFFF00"/>
              </a:buClr>
              <a:buNone/>
            </a:pPr>
            <a:r>
              <a:rPr lang="sl-SI" sz="2600" b="1" u="sng" dirty="0" smtClean="0">
                <a:solidFill>
                  <a:schemeClr val="bg1"/>
                </a:solidFill>
                <a:sym typeface="Wingdings" pitchFamily="2" charset="2"/>
              </a:rPr>
              <a:t>Ni pisnega ocenjevanja   </a:t>
            </a:r>
            <a:endParaRPr lang="sl-SI" sz="2600" b="1" u="sng" dirty="0">
              <a:solidFill>
                <a:schemeClr val="bg1"/>
              </a:solidFill>
              <a:sym typeface="Wingdings" pitchFamily="2" charset="2"/>
            </a:endParaRPr>
          </a:p>
          <a:p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OPREDELITEV PREDMETA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l-SI" dirty="0" smtClean="0">
                <a:solidFill>
                  <a:schemeClr val="bg1"/>
                </a:solidFill>
              </a:rPr>
              <a:t>VZM - televizija </a:t>
            </a:r>
            <a:r>
              <a:rPr lang="sl-SI" dirty="0">
                <a:solidFill>
                  <a:schemeClr val="bg1"/>
                </a:solidFill>
              </a:rPr>
              <a:t>bo omogočila </a:t>
            </a:r>
            <a:r>
              <a:rPr lang="sl-SI" b="1" dirty="0">
                <a:solidFill>
                  <a:schemeClr val="bg1"/>
                </a:solidFill>
              </a:rPr>
              <a:t>vstop v svet medijev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endParaRPr lang="sl-SI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Učenci se bodo naučili </a:t>
            </a:r>
            <a:r>
              <a:rPr lang="sl-SI" b="1" dirty="0">
                <a:solidFill>
                  <a:schemeClr val="bg1"/>
                </a:solidFill>
              </a:rPr>
              <a:t>analizirati </a:t>
            </a:r>
            <a:r>
              <a:rPr lang="sl-SI" dirty="0">
                <a:solidFill>
                  <a:schemeClr val="bg1"/>
                </a:solidFill>
              </a:rPr>
              <a:t>in </a:t>
            </a:r>
            <a:r>
              <a:rPr lang="sl-SI" b="1" dirty="0">
                <a:solidFill>
                  <a:schemeClr val="bg1"/>
                </a:solidFill>
              </a:rPr>
              <a:t>ocenjevati različne medije</a:t>
            </a:r>
            <a:r>
              <a:rPr lang="sl-SI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buNone/>
            </a:pPr>
            <a:endParaRPr lang="sl-SI" b="1" dirty="0">
              <a:solidFill>
                <a:schemeClr val="bg1"/>
              </a:solidFill>
            </a:endParaRPr>
          </a:p>
          <a:p>
            <a:pPr lvl="0"/>
            <a:r>
              <a:rPr lang="sl-SI" dirty="0">
                <a:solidFill>
                  <a:schemeClr val="bg1"/>
                </a:solidFill>
              </a:rPr>
              <a:t>Učenci </a:t>
            </a:r>
            <a:r>
              <a:rPr lang="sl-SI" dirty="0" smtClean="0">
                <a:solidFill>
                  <a:schemeClr val="bg1"/>
                </a:solidFill>
              </a:rPr>
              <a:t>se bodo spoznali z </a:t>
            </a:r>
            <a:r>
              <a:rPr lang="sl-SI" b="1" dirty="0" smtClean="0">
                <a:solidFill>
                  <a:schemeClr val="bg1"/>
                </a:solidFill>
              </a:rPr>
              <a:t>nastankom različnih televizijskih oddaj in reklam, sodobnih medijev ..</a:t>
            </a:r>
            <a:r>
              <a:rPr lang="sl-SI" dirty="0" smtClean="0">
                <a:solidFill>
                  <a:schemeClr val="bg1"/>
                </a:solidFill>
              </a:rPr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07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OPIS PREDMETA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sl-SI" b="1" dirty="0">
                <a:solidFill>
                  <a:schemeClr val="bg1"/>
                </a:solidFill>
              </a:rPr>
              <a:t>Obravnaval se bo zaključeni sklop </a:t>
            </a:r>
            <a:r>
              <a:rPr lang="sl-SI" b="1" dirty="0" smtClean="0">
                <a:solidFill>
                  <a:schemeClr val="bg1"/>
                </a:solidFill>
              </a:rPr>
              <a:t>(televizija).</a:t>
            </a:r>
            <a:endParaRPr lang="sl-SI" b="1" dirty="0">
              <a:solidFill>
                <a:schemeClr val="bg1"/>
              </a:solidFill>
            </a:endParaRPr>
          </a:p>
          <a:p>
            <a:pPr lvl="0"/>
            <a:r>
              <a:rPr lang="sl-SI" b="1" dirty="0">
                <a:solidFill>
                  <a:schemeClr val="bg1"/>
                </a:solidFill>
              </a:rPr>
              <a:t>Obiskovali ga bodo lahko učenci </a:t>
            </a:r>
            <a:r>
              <a:rPr lang="sl-SI" b="1" dirty="0" smtClean="0">
                <a:solidFill>
                  <a:schemeClr val="bg1"/>
                </a:solidFill>
              </a:rPr>
              <a:t>8. </a:t>
            </a:r>
            <a:r>
              <a:rPr lang="sl-SI" b="1" dirty="0">
                <a:solidFill>
                  <a:schemeClr val="bg1"/>
                </a:solidFill>
              </a:rPr>
              <a:t>razreda.</a:t>
            </a:r>
          </a:p>
          <a:p>
            <a:pPr lvl="0"/>
            <a:r>
              <a:rPr lang="sl-SI" b="1" dirty="0">
                <a:solidFill>
                  <a:schemeClr val="bg1"/>
                </a:solidFill>
              </a:rPr>
              <a:t>VZM se bo izvajala po eno uro na teden oz. 35 ur letno.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51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b="1" dirty="0" smtClean="0">
                <a:solidFill>
                  <a:srgbClr val="FF0000"/>
                </a:solidFill>
              </a:rPr>
              <a:t>VSEBINA PREDMETA</a:t>
            </a:r>
            <a:endParaRPr lang="sl-SI" sz="54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O</a:t>
            </a:r>
            <a:r>
              <a:rPr lang="sl-SI" b="1" dirty="0" smtClean="0">
                <a:solidFill>
                  <a:schemeClr val="bg1"/>
                </a:solidFill>
              </a:rPr>
              <a:t>gled televizijske hiše (npr. RTV, POP TV …). </a:t>
            </a:r>
          </a:p>
          <a:p>
            <a:r>
              <a:rPr lang="sl-SI" b="1" dirty="0" smtClean="0">
                <a:solidFill>
                  <a:schemeClr val="bg1"/>
                </a:solidFill>
              </a:rPr>
              <a:t>Srečanje s televizijskim novinarjem. </a:t>
            </a:r>
          </a:p>
          <a:p>
            <a:r>
              <a:rPr lang="sl-SI" b="1" dirty="0" smtClean="0">
                <a:solidFill>
                  <a:schemeClr val="bg1"/>
                </a:solidFill>
              </a:rPr>
              <a:t>Značilnosti televizije </a:t>
            </a:r>
            <a:r>
              <a:rPr lang="sl-SI" b="1" smtClean="0">
                <a:solidFill>
                  <a:schemeClr val="bg1"/>
                </a:solidFill>
              </a:rPr>
              <a:t>in spletnih medijev. </a:t>
            </a:r>
            <a:endParaRPr lang="sl-SI" b="1" dirty="0" smtClean="0">
              <a:solidFill>
                <a:schemeClr val="bg1"/>
              </a:solidFill>
            </a:endParaRPr>
          </a:p>
          <a:p>
            <a:r>
              <a:rPr lang="sl-SI" b="1" dirty="0" smtClean="0">
                <a:solidFill>
                  <a:schemeClr val="bg1"/>
                </a:solidFill>
              </a:rPr>
              <a:t>Kritičnost do medijev (manipulacija, resničnostne oddaje …).</a:t>
            </a:r>
          </a:p>
          <a:p>
            <a:r>
              <a:rPr lang="sl-SI" b="1" dirty="0" smtClean="0">
                <a:solidFill>
                  <a:schemeClr val="bg1"/>
                </a:solidFill>
              </a:rPr>
              <a:t>Novinarsko delo.</a:t>
            </a:r>
          </a:p>
          <a:p>
            <a:r>
              <a:rPr lang="sl-SI" b="1" dirty="0" smtClean="0">
                <a:solidFill>
                  <a:schemeClr val="bg1"/>
                </a:solidFill>
              </a:rPr>
              <a:t>Oglaševanje (reklame). </a:t>
            </a:r>
          </a:p>
          <a:p>
            <a:pPr marL="0" indent="0">
              <a:buNone/>
            </a:pPr>
            <a:r>
              <a:rPr lang="sl-SI" b="1" u="sng" dirty="0" smtClean="0">
                <a:solidFill>
                  <a:srgbClr val="FF0000"/>
                </a:solidFill>
              </a:rPr>
              <a:t>In še MNOGO več!</a:t>
            </a:r>
          </a:p>
        </p:txBody>
      </p:sp>
    </p:spTree>
    <p:extLst>
      <p:ext uri="{BB962C8B-B14F-4D97-AF65-F5344CB8AC3E}">
        <p14:creationId xmlns:p14="http://schemas.microsoft.com/office/powerpoint/2010/main" val="1431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180</Words>
  <Application>Microsoft Office PowerPoint</Application>
  <PresentationFormat>Diaprojekcija na zaslonu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VZGOJA ZA MEDIJE - TELEVIZIJA</vt:lpstr>
      <vt:lpstr>PowerPointova predstavitev</vt:lpstr>
      <vt:lpstr>ZAKAJ IZBRATI VZM – TELEVIZIJA?</vt:lpstr>
      <vt:lpstr>OPREDELITEV PREDMETA</vt:lpstr>
      <vt:lpstr>OPIS PREDMETA</vt:lpstr>
      <vt:lpstr>VSEBINA PREDMETA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VZGOJA ZA MEDIJE - TELEVIZIJA</dc:title>
  <dc:creator>Andreja</dc:creator>
  <cp:lastModifiedBy>anita</cp:lastModifiedBy>
  <cp:revision>5</cp:revision>
  <dcterms:created xsi:type="dcterms:W3CDTF">2015-04-07T14:56:36Z</dcterms:created>
  <dcterms:modified xsi:type="dcterms:W3CDTF">2018-04-02T19:39:32Z</dcterms:modified>
</cp:coreProperties>
</file>