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8" r:id="rId1"/>
  </p:sldMasterIdLst>
  <p:notesMasterIdLst>
    <p:notesMasterId r:id="rId6"/>
  </p:notesMasterIdLst>
  <p:sldIdLst>
    <p:sldId id="256" r:id="rId2"/>
    <p:sldId id="268" r:id="rId3"/>
    <p:sldId id="269" r:id="rId4"/>
    <p:sldId id="27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9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73635-A909-0F4E-812C-3A5493F9801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E6A97-1DA7-3D4D-813F-0BF657D0C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3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sl-SI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sl-S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  <p:sldLayoutId id="2147483925" r:id="rId17"/>
    <p:sldLayoutId id="2147483926" r:id="rId18"/>
    <p:sldLayoutId id="2147483927" r:id="rId19"/>
    <p:sldLayoutId id="214748392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331" y="1903715"/>
            <a:ext cx="7243950" cy="2449216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4558" y="5046122"/>
            <a:ext cx="3836105" cy="920519"/>
          </a:xfrm>
        </p:spPr>
        <p:txBody>
          <a:bodyPr>
            <a:normAutofit/>
          </a:bodyPr>
          <a:lstStyle/>
          <a:p>
            <a:pPr algn="r"/>
            <a:r>
              <a:rPr lang="en-US" sz="1800" dirty="0" err="1" smtClean="0"/>
              <a:t>Izvajalka</a:t>
            </a:r>
            <a:r>
              <a:rPr lang="en-US" sz="1800" dirty="0" smtClean="0"/>
              <a:t>: </a:t>
            </a:r>
          </a:p>
          <a:p>
            <a:pPr algn="r"/>
            <a:r>
              <a:rPr lang="en-US" sz="1800" dirty="0" smtClean="0"/>
              <a:t>Urška Babuder, prof.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270500" y="978180"/>
            <a:ext cx="36187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ŽIVLJENJE UPODOBLJENO V UMETNOSTI</a:t>
            </a:r>
            <a:endParaRPr lang="sl-SI" sz="2800" b="1" dirty="0" smtClean="0"/>
          </a:p>
          <a:p>
            <a:pPr algn="ctr"/>
            <a:endParaRPr lang="sl-SI" sz="2800" b="1" dirty="0"/>
          </a:p>
          <a:p>
            <a:pPr algn="ctr"/>
            <a:r>
              <a:rPr lang="sl-SI" b="1" dirty="0" smtClean="0"/>
              <a:t>ZA UČENCE 8 RAZREDOV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155" y="396875"/>
            <a:ext cx="4281339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8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284" y="1297859"/>
            <a:ext cx="2485321" cy="1861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50" y="257926"/>
            <a:ext cx="6089818" cy="868362"/>
          </a:xfrm>
        </p:spPr>
        <p:txBody>
          <a:bodyPr/>
          <a:lstStyle/>
          <a:p>
            <a:r>
              <a:rPr lang="en-US" sz="3600" dirty="0" err="1" smtClean="0"/>
              <a:t>Umetnostna</a:t>
            </a:r>
            <a:r>
              <a:rPr lang="en-US" sz="3600" dirty="0" smtClean="0"/>
              <a:t> </a:t>
            </a:r>
            <a:r>
              <a:rPr lang="en-US" sz="3600" dirty="0" err="1" smtClean="0"/>
              <a:t>zgodovina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2400" dirty="0" smtClean="0"/>
              <a:t>ŽIVLJENJE UPODOBLJENO V UMETNOSTI</a:t>
            </a:r>
            <a:br>
              <a:rPr lang="sl-SI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510" y="1735137"/>
            <a:ext cx="4391766" cy="46145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Predmetu</a:t>
            </a:r>
            <a:r>
              <a:rPr lang="en-US" dirty="0" smtClean="0"/>
              <a:t> je </a:t>
            </a:r>
            <a:r>
              <a:rPr lang="en-US" dirty="0" err="1" smtClean="0"/>
              <a:t>namenjena</a:t>
            </a:r>
            <a:r>
              <a:rPr lang="en-US" dirty="0" smtClean="0"/>
              <a:t> 1 </a:t>
            </a:r>
            <a:r>
              <a:rPr lang="en-US" dirty="0" err="1" smtClean="0"/>
              <a:t>ura</a:t>
            </a:r>
            <a:endParaRPr lang="en-US" dirty="0" smtClean="0"/>
          </a:p>
          <a:p>
            <a:r>
              <a:rPr lang="en-US" dirty="0" err="1" smtClean="0"/>
              <a:t>Glavni</a:t>
            </a:r>
            <a:r>
              <a:rPr lang="en-US" dirty="0" smtClean="0"/>
              <a:t> </a:t>
            </a:r>
            <a:r>
              <a:rPr lang="en-US" dirty="0" err="1" smtClean="0"/>
              <a:t>cilj</a:t>
            </a:r>
            <a:r>
              <a:rPr lang="en-US" dirty="0" smtClean="0"/>
              <a:t> je </a:t>
            </a:r>
            <a:r>
              <a:rPr lang="en-US" dirty="0" err="1" smtClean="0"/>
              <a:t>odkrivane</a:t>
            </a:r>
            <a:r>
              <a:rPr lang="en-US" dirty="0" smtClean="0"/>
              <a:t> </a:t>
            </a:r>
            <a:r>
              <a:rPr lang="sl-SI" dirty="0" smtClean="0"/>
              <a:t>in spoznavanje </a:t>
            </a:r>
            <a:r>
              <a:rPr lang="en-US" dirty="0" err="1" smtClean="0"/>
              <a:t>umetnosti</a:t>
            </a:r>
            <a:r>
              <a:rPr lang="sl-SI" dirty="0" smtClean="0"/>
              <a:t>.</a:t>
            </a:r>
            <a:endParaRPr lang="en-US" dirty="0" smtClean="0"/>
          </a:p>
          <a:p>
            <a:r>
              <a:rPr lang="en-US" dirty="0" err="1" smtClean="0"/>
              <a:t>Pisnega</a:t>
            </a:r>
            <a:r>
              <a:rPr lang="en-US" dirty="0" smtClean="0"/>
              <a:t> </a:t>
            </a:r>
            <a:r>
              <a:rPr lang="en-US" dirty="0" err="1" smtClean="0"/>
              <a:t>ocenjevanja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635" y="2976707"/>
            <a:ext cx="2786263" cy="20952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786" y="2976707"/>
            <a:ext cx="2167359" cy="21673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12585" t="4487" r="13365" b="7591"/>
          <a:stretch/>
        </p:blipFill>
        <p:spPr>
          <a:xfrm>
            <a:off x="6704635" y="310823"/>
            <a:ext cx="2399206" cy="28486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/>
          <a:srcRect t="8151" b="32968"/>
          <a:stretch/>
        </p:blipFill>
        <p:spPr>
          <a:xfrm rot="768981">
            <a:off x="4196099" y="4899786"/>
            <a:ext cx="2654047" cy="21324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635" y="5056038"/>
            <a:ext cx="2399206" cy="167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03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Kaj</a:t>
            </a:r>
            <a:r>
              <a:rPr lang="en-US" dirty="0" smtClean="0"/>
              <a:t> </a:t>
            </a:r>
            <a:r>
              <a:rPr lang="en-US" dirty="0" err="1" smtClean="0"/>
              <a:t>imata</a:t>
            </a:r>
            <a:r>
              <a:rPr lang="en-US" dirty="0" smtClean="0"/>
              <a:t> </a:t>
            </a:r>
            <a:r>
              <a:rPr lang="en-US" dirty="0" err="1" smtClean="0"/>
              <a:t>sliki</a:t>
            </a:r>
            <a:r>
              <a:rPr lang="en-US" dirty="0" smtClean="0"/>
              <a:t> </a:t>
            </a:r>
            <a:r>
              <a:rPr lang="en-US" dirty="0" err="1" smtClean="0"/>
              <a:t>skupnega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213" y="1562100"/>
            <a:ext cx="2463800" cy="328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62100"/>
            <a:ext cx="3759200" cy="32893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14400" y="551338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/>
              <a:t>Obe</a:t>
            </a:r>
            <a:r>
              <a:rPr lang="en-US" sz="2400" dirty="0" smtClean="0"/>
              <a:t> </a:t>
            </a:r>
            <a:r>
              <a:rPr lang="en-US" sz="2400" dirty="0" err="1" smtClean="0"/>
              <a:t>sta</a:t>
            </a:r>
            <a:r>
              <a:rPr lang="en-US" sz="2400" dirty="0" smtClean="0"/>
              <a:t> </a:t>
            </a:r>
            <a:r>
              <a:rPr lang="en-US" sz="2400" dirty="0" err="1" smtClean="0"/>
              <a:t>umetnini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6976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631" y="1254935"/>
            <a:ext cx="2138180" cy="3428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461" y="386573"/>
            <a:ext cx="3434552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AF0C0C"/>
                </a:solidFill>
              </a:rPr>
              <a:t>VSEBINA</a:t>
            </a:r>
            <a:endParaRPr lang="en-US" b="1" dirty="0">
              <a:solidFill>
                <a:srgbClr val="AF0C0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563" y="860288"/>
            <a:ext cx="42212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SPOZNAVANJE UMETNIN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OBISK RAZSTAV IN GALERIJ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DEBATE, KRITIČNI DIALOGI IN BOGATENJE LIKOVNEGA JEZIKA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PREDSTAVITEV SPOZNANJ V OBLIKI JAVNIH PREDSTAVITEV (</a:t>
            </a:r>
            <a:r>
              <a:rPr lang="en-US" dirty="0" err="1" smtClean="0"/>
              <a:t>semnarska</a:t>
            </a:r>
            <a:r>
              <a:rPr lang="en-US" dirty="0" smtClean="0"/>
              <a:t> </a:t>
            </a:r>
            <a:r>
              <a:rPr lang="en-US" dirty="0" err="1" smtClean="0"/>
              <a:t>naloga</a:t>
            </a:r>
            <a:r>
              <a:rPr lang="en-US" dirty="0" smtClean="0"/>
              <a:t>, </a:t>
            </a:r>
            <a:r>
              <a:rPr lang="en-US" dirty="0" err="1" smtClean="0"/>
              <a:t>plakati</a:t>
            </a:r>
            <a:r>
              <a:rPr lang="en-US" dirty="0" smtClean="0"/>
              <a:t>, </a:t>
            </a:r>
            <a:r>
              <a:rPr lang="en-US" dirty="0" err="1" smtClean="0"/>
              <a:t>priprava</a:t>
            </a:r>
            <a:r>
              <a:rPr lang="sl-SI" dirty="0" smtClean="0"/>
              <a:t> razstave)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SPOZNAVANJE UMETNOSTNIH SLOGOV (</a:t>
            </a:r>
            <a:r>
              <a:rPr lang="en-US" dirty="0" err="1" smtClean="0"/>
              <a:t>okoliščine</a:t>
            </a:r>
            <a:r>
              <a:rPr lang="en-US" dirty="0" smtClean="0"/>
              <a:t> </a:t>
            </a:r>
            <a:r>
              <a:rPr lang="en-US" dirty="0" err="1" smtClean="0"/>
              <a:t>nastanka</a:t>
            </a:r>
            <a:r>
              <a:rPr lang="en-US" dirty="0" smtClean="0"/>
              <a:t> </a:t>
            </a:r>
            <a:r>
              <a:rPr lang="en-US" dirty="0" err="1" smtClean="0"/>
              <a:t>umetni</a:t>
            </a:r>
            <a:r>
              <a:rPr lang="sl-SI" dirty="0" smtClean="0"/>
              <a:t>n</a:t>
            </a:r>
            <a:r>
              <a:rPr lang="en-US" dirty="0" smtClean="0"/>
              <a:t> in </a:t>
            </a:r>
            <a:r>
              <a:rPr lang="en-US" dirty="0" err="1" smtClean="0"/>
              <a:t>aktualna</a:t>
            </a:r>
            <a:r>
              <a:rPr lang="en-US" dirty="0" smtClean="0"/>
              <a:t> </a:t>
            </a:r>
            <a:r>
              <a:rPr lang="en-US" dirty="0" err="1" smtClean="0"/>
              <a:t>družba</a:t>
            </a:r>
            <a:r>
              <a:rPr lang="en-US" dirty="0" smtClean="0"/>
              <a:t>).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1130">
            <a:off x="4560053" y="2144329"/>
            <a:ext cx="2793211" cy="2793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5590">
            <a:off x="5453970" y="4657405"/>
            <a:ext cx="2669620" cy="240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37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</a:majorFont>
      <a:minorFont>
        <a:latin typeface="Goudy Old Style"/>
        <a:ea typeface=""/>
        <a:cs typeface=""/>
        <a:font script="Jpan" typeface="ＭＳ 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417</TotalTime>
  <Words>85</Words>
  <Application>Microsoft Office PowerPoint</Application>
  <PresentationFormat>Diaprojekcija na zaslonu (4:3)</PresentationFormat>
  <Paragraphs>26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10" baseType="lpstr">
      <vt:lpstr>Calibri</vt:lpstr>
      <vt:lpstr>Goudy Old Style</vt:lpstr>
      <vt:lpstr>Impact</vt:lpstr>
      <vt:lpstr>Rockwell</vt:lpstr>
      <vt:lpstr>Wingdings</vt:lpstr>
      <vt:lpstr>Inkwell</vt:lpstr>
      <vt:lpstr>.</vt:lpstr>
      <vt:lpstr>Umetnostna zgodovina ŽIVLJENJE UPODOBLJENO V UMETNOSTI </vt:lpstr>
      <vt:lpstr>Kaj imata sliki skupnega?</vt:lpstr>
      <vt:lpstr>VSEBINA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Urška Babuder</dc:creator>
  <cp:lastModifiedBy>Urška</cp:lastModifiedBy>
  <cp:revision>41</cp:revision>
  <dcterms:created xsi:type="dcterms:W3CDTF">2019-05-15T09:59:15Z</dcterms:created>
  <dcterms:modified xsi:type="dcterms:W3CDTF">2020-04-23T10:13:31Z</dcterms:modified>
</cp:coreProperties>
</file>