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2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3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4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6" r:id="rId3"/>
    <p:sldMasterId id="2147483703" r:id="rId4"/>
    <p:sldMasterId id="2147483720" r:id="rId5"/>
    <p:sldMasterId id="2147483771" r:id="rId6"/>
    <p:sldMasterId id="2147483788" r:id="rId7"/>
    <p:sldMasterId id="2147483805" r:id="rId8"/>
    <p:sldMasterId id="2147483822" r:id="rId9"/>
    <p:sldMasterId id="2147483839" r:id="rId10"/>
    <p:sldMasterId id="2147483941" r:id="rId11"/>
    <p:sldMasterId id="2147483953" r:id="rId12"/>
    <p:sldMasterId id="2147483965" r:id="rId13"/>
    <p:sldMasterId id="2147484013" r:id="rId14"/>
    <p:sldMasterId id="2147484121" r:id="rId15"/>
  </p:sldMasterIdLst>
  <p:sldIdLst>
    <p:sldId id="256" r:id="rId16"/>
    <p:sldId id="257" r:id="rId17"/>
    <p:sldId id="272" r:id="rId18"/>
    <p:sldId id="294" r:id="rId19"/>
    <p:sldId id="258" r:id="rId20"/>
    <p:sldId id="273" r:id="rId21"/>
    <p:sldId id="278" r:id="rId22"/>
    <p:sldId id="259" r:id="rId23"/>
    <p:sldId id="279" r:id="rId24"/>
    <p:sldId id="280" r:id="rId25"/>
    <p:sldId id="260" r:id="rId26"/>
    <p:sldId id="288" r:id="rId27"/>
    <p:sldId id="281" r:id="rId28"/>
    <p:sldId id="282" r:id="rId29"/>
    <p:sldId id="261" r:id="rId30"/>
    <p:sldId id="274" r:id="rId31"/>
    <p:sldId id="262" r:id="rId32"/>
    <p:sldId id="275" r:id="rId33"/>
    <p:sldId id="289" r:id="rId34"/>
    <p:sldId id="290" r:id="rId35"/>
    <p:sldId id="303" r:id="rId36"/>
    <p:sldId id="263" r:id="rId37"/>
    <p:sldId id="264" r:id="rId38"/>
    <p:sldId id="26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81" d="100"/>
          <a:sy n="81" d="100"/>
        </p:scale>
        <p:origin x="-22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919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94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434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513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89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707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658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803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268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83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296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69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867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264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2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606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80015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4352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15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336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83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560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23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83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548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469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3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60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93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80015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65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367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16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04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4457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542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11347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51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60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33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7" y="1124775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76" y="3648322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957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78957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425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186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98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166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476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481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097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61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812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50" y="762073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0994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773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5745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07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386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98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632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229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334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3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5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66" y="4191074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66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66" y="487383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312" y="4191074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314" y="4873837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74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903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83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658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3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674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93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993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686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907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812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1361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04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633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249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444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682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215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700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709675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8020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166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35788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140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516" y="745141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001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74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112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9779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4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93418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2679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321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8755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24863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323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685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9894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605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82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826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99293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2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54159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5205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600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190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80611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911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94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528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1834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48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933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28824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6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14262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370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704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7158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07591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15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510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208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71307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93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685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20397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9933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1237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200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5663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86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089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7482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457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7047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2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7391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1278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84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3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80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3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58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0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30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872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2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50" y="75360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75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1073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83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29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69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54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57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62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72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63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63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32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7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7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28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66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15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864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41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36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9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8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12" y="3132740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740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95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95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29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6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6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0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19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33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0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0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033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88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1070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0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06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0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57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32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88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3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56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74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9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141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74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63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1288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648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81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7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4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73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66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29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22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649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04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45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5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541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07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8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73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0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029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7460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144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4728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023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3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591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74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5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634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424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919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3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95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470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84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87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0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8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2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0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6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MEIN ZIMMER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l-SI" dirty="0" smtClean="0"/>
              <a:t>NI3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27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Die </a:t>
            </a:r>
            <a:r>
              <a:rPr lang="sl-SI" dirty="0" err="1" smtClean="0">
                <a:solidFill>
                  <a:schemeClr val="tx1"/>
                </a:solidFill>
              </a:rPr>
              <a:t>Kopfhörer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liegen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dem Regal.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361" y="1374721"/>
            <a:ext cx="3438305" cy="46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Der Pinsel ist auf dem Regal.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832" y="2221832"/>
            <a:ext cx="4636168" cy="4636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125" y="3298294"/>
            <a:ext cx="3559707" cy="35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5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Die</a:t>
            </a:r>
            <a:r>
              <a:rPr lang="sl-SI" dirty="0" smtClean="0"/>
              <a:t> </a:t>
            </a:r>
            <a:r>
              <a:rPr lang="sl-SI" dirty="0" err="1" smtClean="0"/>
              <a:t>Kommode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vor</a:t>
            </a:r>
            <a:r>
              <a:rPr lang="sl-SI" dirty="0" smtClean="0"/>
              <a:t> dem </a:t>
            </a:r>
            <a:r>
              <a:rPr lang="sl-SI" dirty="0" err="1" smtClean="0"/>
              <a:t>Fenster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5" y="2230672"/>
            <a:ext cx="4416491" cy="46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41" y="2541016"/>
            <a:ext cx="4778665" cy="400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0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Die </a:t>
            </a:r>
            <a:r>
              <a:rPr lang="sl-SI" dirty="0" err="1" smtClean="0">
                <a:solidFill>
                  <a:schemeClr val="tx1"/>
                </a:solidFill>
              </a:rPr>
              <a:t>Kommode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neben dem Regal.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973" y="2160593"/>
            <a:ext cx="410809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Die </a:t>
            </a:r>
            <a:r>
              <a:rPr lang="sl-SI" dirty="0" err="1" smtClean="0">
                <a:solidFill>
                  <a:schemeClr val="tx1"/>
                </a:solidFill>
              </a:rPr>
              <a:t>Spielkonsole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der </a:t>
            </a:r>
            <a:r>
              <a:rPr lang="sl-SI" dirty="0" err="1" smtClean="0">
                <a:solidFill>
                  <a:schemeClr val="tx1"/>
                </a:solidFill>
              </a:rPr>
              <a:t>Kommode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651" y="2160590"/>
            <a:ext cx="5278036" cy="296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Mein Pullover liegt in dem Schrank.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1" y="2665631"/>
            <a:ext cx="5030932" cy="41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7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Wecker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dem </a:t>
            </a:r>
            <a:r>
              <a:rPr lang="sl-SI" dirty="0" err="1" smtClean="0">
                <a:solidFill>
                  <a:schemeClr val="tx1"/>
                </a:solidFill>
              </a:rPr>
              <a:t>Schreibtisch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283" y="1768708"/>
            <a:ext cx="370677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Der Computer steht auf dem Schreibtisch.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3" y="2667072"/>
            <a:ext cx="4405747" cy="44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8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Die Lampe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dem </a:t>
            </a:r>
            <a:r>
              <a:rPr lang="sl-SI" dirty="0" err="1" smtClean="0">
                <a:solidFill>
                  <a:schemeClr val="tx1"/>
                </a:solidFill>
              </a:rPr>
              <a:t>Schreibtisch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300" y="2160593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Die</a:t>
            </a:r>
            <a:r>
              <a:rPr lang="sl-SI" dirty="0" smtClean="0"/>
              <a:t> Lampe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auf</a:t>
            </a:r>
            <a:r>
              <a:rPr lang="sl-SI" dirty="0" smtClean="0"/>
              <a:t> dem </a:t>
            </a:r>
            <a:r>
              <a:rPr lang="sl-SI" dirty="0" err="1" smtClean="0"/>
              <a:t>Schreibtisch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7" y="2204864"/>
            <a:ext cx="9793088" cy="454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5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Lampe ist auf dem Tisch.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04" y="2784764"/>
            <a:ext cx="4506559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18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Computer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neben </a:t>
            </a:r>
            <a:r>
              <a:rPr lang="sl-SI" dirty="0" err="1" smtClean="0"/>
              <a:t>der</a:t>
            </a:r>
            <a:r>
              <a:rPr lang="sl-SI" dirty="0" smtClean="0"/>
              <a:t> Lampe.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2492896"/>
            <a:ext cx="904633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65CD5A9-E53A-4168-931C-244057C8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4106B9EC-51A3-4B92-8FA9-FF2A6A1E2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Die Tastatur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unter</a:t>
            </a:r>
            <a:r>
              <a:rPr lang="sl-SI" sz="2800" dirty="0"/>
              <a:t> dem </a:t>
            </a:r>
            <a:r>
              <a:rPr lang="sl-SI" sz="2800" dirty="0" err="1"/>
              <a:t>Schreibtisch</a:t>
            </a:r>
            <a:r>
              <a:rPr lang="sl-SI" sz="2800" dirty="0"/>
              <a:t>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C54E3506-9C7A-436E-A314-56D5D1A4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286000"/>
            <a:ext cx="4572000" cy="4572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1FCFBD57-FB35-4A20-957B-971FA7D3F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135" y="3629891"/>
            <a:ext cx="6264595" cy="3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8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Der  Schreibtisch steht neben der Tür.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24" y="2698602"/>
            <a:ext cx="3859413" cy="4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0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Die </a:t>
            </a:r>
            <a:r>
              <a:rPr lang="sl-SI" dirty="0" smtClean="0"/>
              <a:t>Kopfhörer liegen in der Kommode.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3" y="2649999"/>
            <a:ext cx="4006563" cy="42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36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Schultasche liegt auf dem Stuhl.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3" y="2930236"/>
            <a:ext cx="3927764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Schreibtisch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an</a:t>
            </a:r>
            <a:r>
              <a:rPr lang="sl-SI" dirty="0" smtClean="0">
                <a:solidFill>
                  <a:schemeClr val="tx1"/>
                </a:solidFill>
              </a:rPr>
              <a:t> der </a:t>
            </a:r>
            <a:r>
              <a:rPr lang="sl-SI" dirty="0" err="1" smtClean="0">
                <a:solidFill>
                  <a:schemeClr val="tx1"/>
                </a:solidFill>
              </a:rPr>
              <a:t>Wand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658" y="2116183"/>
            <a:ext cx="6181481" cy="37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Stuhl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neben dem </a:t>
            </a:r>
            <a:r>
              <a:rPr lang="sl-SI" dirty="0" err="1" smtClean="0"/>
              <a:t>Schreibtisch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4" y="2492896"/>
            <a:ext cx="86520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Der  Stuhl ist an dem Tisch.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21" y="2764055"/>
            <a:ext cx="2292224" cy="409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445" y="2005519"/>
            <a:ext cx="4852555" cy="48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Stuhl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vor</a:t>
            </a:r>
            <a:r>
              <a:rPr lang="sl-SI" dirty="0" smtClean="0">
                <a:solidFill>
                  <a:schemeClr val="tx1"/>
                </a:solidFill>
              </a:rPr>
              <a:t> dem </a:t>
            </a:r>
            <a:r>
              <a:rPr lang="sl-SI" dirty="0" err="1" smtClean="0">
                <a:solidFill>
                  <a:schemeClr val="tx1"/>
                </a:solidFill>
              </a:rPr>
              <a:t>Schreibtisch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720" y="2160593"/>
            <a:ext cx="635259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tx1"/>
                </a:solidFill>
              </a:rPr>
              <a:t>Das</a:t>
            </a:r>
            <a:r>
              <a:rPr lang="sl-SI" dirty="0" smtClean="0">
                <a:solidFill>
                  <a:schemeClr val="tx1"/>
                </a:solidFill>
              </a:rPr>
              <a:t> Regal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an</a:t>
            </a:r>
            <a:r>
              <a:rPr lang="sl-SI" dirty="0" smtClean="0">
                <a:solidFill>
                  <a:schemeClr val="tx1"/>
                </a:solidFill>
              </a:rPr>
              <a:t> dem </a:t>
            </a:r>
            <a:r>
              <a:rPr lang="sl-SI" dirty="0" err="1" smtClean="0">
                <a:solidFill>
                  <a:schemeClr val="tx1"/>
                </a:solidFill>
              </a:rPr>
              <a:t>Bett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281" y="2160593"/>
            <a:ext cx="530147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Bücher sind in dem Regal.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94" y="2033763"/>
            <a:ext cx="6414655" cy="48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Transistor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steht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dem Regal.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735" y="1559696"/>
            <a:ext cx="4865868" cy="48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10.xml><?xml version="1.0" encoding="utf-8"?>
<a:theme xmlns:a="http://schemas.openxmlformats.org/drawingml/2006/main" name="10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3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6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7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8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9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273</TotalTime>
  <Words>166</Words>
  <Application>Microsoft Office PowerPoint</Application>
  <PresentationFormat>Po meri</PresentationFormat>
  <Paragraphs>25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Naslovi diapozitivov</vt:lpstr>
      </vt:variant>
      <vt:variant>
        <vt:i4>24</vt:i4>
      </vt:variant>
    </vt:vector>
  </HeadingPairs>
  <TitlesOfParts>
    <vt:vector size="39" baseType="lpstr">
      <vt:lpstr>Vapor Trail</vt:lpstr>
      <vt:lpstr>Gladko</vt:lpstr>
      <vt:lpstr>1_Gladko</vt:lpstr>
      <vt:lpstr>2_Gladko</vt:lpstr>
      <vt:lpstr>3_Gladko</vt:lpstr>
      <vt:lpstr>6_Gladko</vt:lpstr>
      <vt:lpstr>7_Gladko</vt:lpstr>
      <vt:lpstr>8_Gladko</vt:lpstr>
      <vt:lpstr>9_Gladko</vt:lpstr>
      <vt:lpstr>10_Gladko</vt:lpstr>
      <vt:lpstr>Oriel</vt:lpstr>
      <vt:lpstr>1_Oriel</vt:lpstr>
      <vt:lpstr>2_Oriel</vt:lpstr>
      <vt:lpstr>6_Oriel</vt:lpstr>
      <vt:lpstr>6_Galerija</vt:lpstr>
      <vt:lpstr>MEIN ZIMMER</vt:lpstr>
      <vt:lpstr>PowerPointova predstavitev</vt:lpstr>
      <vt:lpstr>Der Schreibtisch ist an der Wand.</vt:lpstr>
      <vt:lpstr>PowerPointova predstavitev</vt:lpstr>
      <vt:lpstr>PowerPointova predstavitev</vt:lpstr>
      <vt:lpstr>Der Stuhl ist vor dem Schreibtisch.</vt:lpstr>
      <vt:lpstr>Das Regal ist an dem Bett.</vt:lpstr>
      <vt:lpstr>PowerPointova predstavitev</vt:lpstr>
      <vt:lpstr>Der Transistor steht auf dem Regal.</vt:lpstr>
      <vt:lpstr>Die Kopfhörer liegen auf dem Regal.</vt:lpstr>
      <vt:lpstr>PowerPointova predstavitev</vt:lpstr>
      <vt:lpstr>PowerPointova predstavitev</vt:lpstr>
      <vt:lpstr>Die Kommode ist neben dem Regal.</vt:lpstr>
      <vt:lpstr>Die Spielkonsole ist auf der Kommode.</vt:lpstr>
      <vt:lpstr>PowerPointova predstavitev</vt:lpstr>
      <vt:lpstr>Der Wecker ist auf dem Schreibtisch.</vt:lpstr>
      <vt:lpstr>PowerPointova predstavitev</vt:lpstr>
      <vt:lpstr>Die Lampe ist auf dem Schreibtisch.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ZIMMER</dc:title>
  <dc:creator>tadeja videc</dc:creator>
  <cp:lastModifiedBy>Zlender</cp:lastModifiedBy>
  <cp:revision>23</cp:revision>
  <dcterms:created xsi:type="dcterms:W3CDTF">2019-01-29T18:09:54Z</dcterms:created>
  <dcterms:modified xsi:type="dcterms:W3CDTF">2019-03-01T09:17:14Z</dcterms:modified>
</cp:coreProperties>
</file>