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99" r:id="rId3"/>
    <p:sldMasterId id="2147483716" r:id="rId4"/>
    <p:sldMasterId id="2147483752" r:id="rId5"/>
    <p:sldMasterId id="2147483769" r:id="rId6"/>
    <p:sldMasterId id="2147483803" r:id="rId7"/>
    <p:sldMasterId id="2147483854" r:id="rId8"/>
    <p:sldMasterId id="2147483871" r:id="rId9"/>
    <p:sldMasterId id="2147483973" r:id="rId10"/>
    <p:sldMasterId id="2147484007" r:id="rId11"/>
  </p:sldMasterIdLst>
  <p:sldIdLst>
    <p:sldId id="281" r:id="rId12"/>
    <p:sldId id="258" r:id="rId13"/>
    <p:sldId id="288" r:id="rId14"/>
    <p:sldId id="282" r:id="rId15"/>
    <p:sldId id="259" r:id="rId16"/>
    <p:sldId id="286" r:id="rId17"/>
    <p:sldId id="261" r:id="rId18"/>
    <p:sldId id="298" r:id="rId19"/>
    <p:sldId id="285" r:id="rId20"/>
    <p:sldId id="262" r:id="rId21"/>
    <p:sldId id="292" r:id="rId22"/>
    <p:sldId id="264" r:id="rId23"/>
    <p:sldId id="279" r:id="rId24"/>
    <p:sldId id="266" r:id="rId25"/>
    <p:sldId id="291" r:id="rId26"/>
    <p:sldId id="268" r:id="rId27"/>
    <p:sldId id="300" r:id="rId28"/>
    <p:sldId id="27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>
        <p:scale>
          <a:sx n="82" d="100"/>
          <a:sy n="82" d="100"/>
        </p:scale>
        <p:origin x="-78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437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636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9776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233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14095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853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825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35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575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506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622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270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054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714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932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51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705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6530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32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28655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653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151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50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226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234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389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969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21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20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980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816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997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452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6228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158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90166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511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171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09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230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035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144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144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51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462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04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422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09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83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4160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75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44577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18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18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43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078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092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868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63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4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628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372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573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234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945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0032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170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01366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3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680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493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24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87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6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14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34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4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12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8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71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32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581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39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059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70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01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28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2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34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54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20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64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67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5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31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61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90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16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50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360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69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76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AF2A-0C6D-4575-BE0B-FC88256D9688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82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9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87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60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935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46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72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20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4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4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17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3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082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10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905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19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1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62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50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47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2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7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666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514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13749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64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328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371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83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877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882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04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640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828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65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463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158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854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6617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13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10381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02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610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403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068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563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231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12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72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295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879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E6FD-8829-49CA-B6E9-76DC74D96055}" type="slidenum">
              <a:rPr lang="sl-SI" smtClean="0">
                <a:solidFill>
                  <a:srgbClr val="90C226"/>
                </a:solidFill>
              </a:rPr>
              <a:pPr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9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1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B1BCAF2A-0C6D-4575-BE0B-FC88256D9688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8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50D08E-0094-4CAD-B20A-3ADD7E535370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B1BCAF2A-0C6D-4575-BE0B-FC88256D9688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8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1B08F8C9-862E-442C-AE39-318A1A276347}" type="datetimeFigureOut">
              <a:rPr lang="sl-SI" smtClean="0">
                <a:solidFill>
                  <a:srgbClr val="04617B">
                    <a:shade val="90000"/>
                  </a:srgbClr>
                </a:solidFill>
              </a:rPr>
              <a:pPr defTabSz="914400"/>
              <a:t>1.10.2018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33191CD1-885A-4435-B6D8-3A2EF2271926}" type="slidenum">
              <a:rPr lang="sl-SI" smtClean="0">
                <a:solidFill>
                  <a:srgbClr val="04617B">
                    <a:shade val="90000"/>
                  </a:srgbClr>
                </a:solidFill>
              </a:rPr>
              <a:pPr defTabSz="914400"/>
              <a:t>‹#›</a:t>
            </a:fld>
            <a:endParaRPr lang="sl-SI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00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8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7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8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5B9A98-8840-405B-8233-80E42FB36E5A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914400"/>
              <a:t>1.10.2018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400"/>
            <a:fld id="{7D23E6FD-8829-49CA-B6E9-76DC74D96055}" type="slidenum">
              <a:rPr lang="sl-SI" smtClean="0">
                <a:solidFill>
                  <a:srgbClr val="90C226"/>
                </a:solidFill>
              </a:rPr>
              <a:pPr defTabSz="914400"/>
              <a:t>‹#›</a:t>
            </a:fld>
            <a:endParaRPr lang="sl-SI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4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C27B526-8265-4025-9841-AE72010AE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MEIN(E) LIEBLINGS-                                                                            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9658698A-E3BF-4BC5-BD88-57D7AE799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4274" y="5093821"/>
            <a:ext cx="9014230" cy="849780"/>
          </a:xfrm>
        </p:spPr>
        <p:txBody>
          <a:bodyPr>
            <a:normAutofit fontScale="92500"/>
          </a:bodyPr>
          <a:lstStyle/>
          <a:p>
            <a:pPr algn="ctr"/>
            <a:r>
              <a:rPr lang="sl-SI" sz="2800" dirty="0" smtClean="0"/>
              <a:t>NI3: </a:t>
            </a:r>
            <a:r>
              <a:rPr lang="sl-SI" sz="2800" dirty="0" err="1" smtClean="0"/>
              <a:t>May</a:t>
            </a:r>
            <a:r>
              <a:rPr lang="sl-SI" sz="2800" dirty="0" smtClean="0"/>
              <a:t> Lišanin, Jan </a:t>
            </a:r>
            <a:r>
              <a:rPr lang="sl-SI" sz="2800" dirty="0"/>
              <a:t>Romih, </a:t>
            </a:r>
            <a:r>
              <a:rPr lang="sl-SI" sz="2800" dirty="0" smtClean="0"/>
              <a:t>Patricija Videc, Žiga Vodišek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0144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559716"/>
            <a:ext cx="8911687" cy="1280890"/>
          </a:xfrm>
        </p:spPr>
        <p:txBody>
          <a:bodyPr>
            <a:normAutofit/>
          </a:bodyPr>
          <a:lstStyle/>
          <a:p>
            <a:r>
              <a:rPr lang="sl-SI" dirty="0" smtClean="0"/>
              <a:t>Mein Lieblingsgetränk ist hei</a:t>
            </a:r>
            <a:r>
              <a:rPr lang="el-GR" dirty="0" smtClean="0"/>
              <a:t>β</a:t>
            </a:r>
            <a:r>
              <a:rPr lang="sl-SI" dirty="0" smtClean="0"/>
              <a:t>e Schokolade. </a:t>
            </a:r>
            <a:r>
              <a:rPr lang="sl-SI" dirty="0"/>
              <a:t>Sie ist </a:t>
            </a:r>
            <a:r>
              <a:rPr lang="sl-SI" dirty="0" smtClean="0"/>
              <a:t>geschmackvoll.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Rezultat iskanja slik za vroÄa Äokol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133600"/>
            <a:ext cx="6281156" cy="41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Lieblingsbonbons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sind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Haribo</a:t>
            </a:r>
            <a:r>
              <a:rPr lang="sl-SI" dirty="0" smtClean="0">
                <a:solidFill>
                  <a:schemeClr val="tx1"/>
                </a:solidFill>
              </a:rPr>
              <a:t>- </a:t>
            </a:r>
            <a:r>
              <a:rPr lang="sl-SI" dirty="0" err="1" smtClean="0">
                <a:solidFill>
                  <a:schemeClr val="tx1"/>
                </a:solidFill>
              </a:rPr>
              <a:t>Süßigkeiten</a:t>
            </a:r>
            <a:r>
              <a:rPr lang="sl-SI" dirty="0">
                <a:solidFill>
                  <a:schemeClr val="tx1"/>
                </a:solidFill>
              </a:rPr>
              <a:t>. </a:t>
            </a: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sz="3100" dirty="0">
                <a:solidFill>
                  <a:schemeClr val="tx1"/>
                </a:solidFill>
              </a:rPr>
              <a:t/>
            </a:r>
            <a:br>
              <a:rPr lang="sl-SI" sz="3100" dirty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Süßigkeiten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sind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sehr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>
                <a:solidFill>
                  <a:schemeClr val="tx1"/>
                </a:solidFill>
              </a:rPr>
              <a:t>s</a:t>
            </a:r>
            <a:r>
              <a:rPr lang="sl-SI" sz="3100" dirty="0" err="1" smtClean="0">
                <a:solidFill>
                  <a:schemeClr val="tx1"/>
                </a:solidFill>
              </a:rPr>
              <a:t>üß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endParaRPr lang="sl-SI" sz="31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4901" y="1930400"/>
            <a:ext cx="2837130" cy="348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Lieblingssänger ist Ed Sheeran. Er ist schön.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905000"/>
            <a:ext cx="7415548" cy="45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A224BC2-3924-4C79-B9A3-9EA00B787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>
                <a:solidFill>
                  <a:schemeClr val="tx1"/>
                </a:solidFill>
              </a:rPr>
              <a:t>Mein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Lieblingstier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ist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eine</a:t>
            </a:r>
            <a:r>
              <a:rPr lang="sl-SI" dirty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Schlange</a:t>
            </a:r>
            <a:r>
              <a:rPr lang="sl-SI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FFA8BFD5-2BC0-4474-A200-41267E9BF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Schlangen</a:t>
            </a:r>
            <a:r>
              <a:rPr lang="sl-SI" dirty="0"/>
              <a:t> </a:t>
            </a:r>
            <a:r>
              <a:rPr lang="sl-SI" dirty="0" err="1"/>
              <a:t>sind</a:t>
            </a:r>
            <a:r>
              <a:rPr lang="sl-SI" dirty="0"/>
              <a:t> </a:t>
            </a:r>
            <a:r>
              <a:rPr lang="sl-SI" dirty="0" err="1"/>
              <a:t>gefährlich</a:t>
            </a:r>
            <a:r>
              <a:rPr lang="sl-SI" dirty="0"/>
              <a:t>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1BDDCE8C-B613-47F0-8E78-529ED0E51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00" y="3602182"/>
            <a:ext cx="4621567" cy="277868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35DD680D-25FB-4877-B4E4-2F9D3359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565" y="3130162"/>
            <a:ext cx="4797435" cy="35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Lieblingshaustier ist Katze. Es ist ruhig.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Rezultat iskanja slik za maÄ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7" y="1685925"/>
            <a:ext cx="7115175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Lieblingscomputerspiel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Fallout</a:t>
            </a:r>
            <a:r>
              <a:rPr lang="sl-SI" dirty="0" smtClean="0">
                <a:solidFill>
                  <a:schemeClr val="tx1"/>
                </a:solidFill>
              </a:rPr>
              <a:t> 4.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Fallout</a:t>
            </a:r>
            <a:r>
              <a:rPr lang="sl-SI" sz="3100" dirty="0" smtClean="0">
                <a:solidFill>
                  <a:schemeClr val="tx1"/>
                </a:solidFill>
              </a:rPr>
              <a:t> 4 </a:t>
            </a:r>
            <a:r>
              <a:rPr lang="sl-SI" sz="3100" dirty="0" err="1" smtClean="0">
                <a:solidFill>
                  <a:schemeClr val="tx1"/>
                </a:solidFill>
              </a:rPr>
              <a:t>ist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ein</a:t>
            </a:r>
            <a:r>
              <a:rPr lang="sl-SI" sz="3100" dirty="0" smtClean="0">
                <a:solidFill>
                  <a:schemeClr val="tx1"/>
                </a:solidFill>
              </a:rPr>
              <a:t> Post-</a:t>
            </a:r>
            <a:r>
              <a:rPr lang="sl-SI" sz="3100" dirty="0" err="1" smtClean="0">
                <a:solidFill>
                  <a:schemeClr val="tx1"/>
                </a:solidFill>
              </a:rPr>
              <a:t>Nuklear</a:t>
            </a:r>
            <a:r>
              <a:rPr lang="sl-SI" sz="3100" dirty="0">
                <a:solidFill>
                  <a:schemeClr val="tx1"/>
                </a:solidFill>
              </a:rPr>
              <a:t>-</a:t>
            </a:r>
            <a:r>
              <a:rPr lang="sl-SI" sz="3100" dirty="0" err="1" smtClean="0">
                <a:solidFill>
                  <a:schemeClr val="tx1"/>
                </a:solidFill>
              </a:rPr>
              <a:t>Computerspiel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132" y="1419723"/>
            <a:ext cx="2981982" cy="36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Lieblingscomputerspiel ist Undertale. Es ist interessant.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 descr="Rezultat iskanja slik za under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80" y="1918872"/>
            <a:ext cx="3193402" cy="49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7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Lieblingssportler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Goran Dragić.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>Goran Dragić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32 </a:t>
            </a:r>
            <a:r>
              <a:rPr lang="sl-SI" dirty="0" err="1">
                <a:solidFill>
                  <a:schemeClr val="tx1"/>
                </a:solidFill>
              </a:rPr>
              <a:t>J</a:t>
            </a:r>
            <a:r>
              <a:rPr lang="sl-SI" dirty="0" err="1" smtClean="0">
                <a:solidFill>
                  <a:schemeClr val="tx1"/>
                </a:solidFill>
              </a:rPr>
              <a:t>ahre</a:t>
            </a:r>
            <a:r>
              <a:rPr lang="sl-SI" dirty="0" smtClean="0">
                <a:solidFill>
                  <a:schemeClr val="tx1"/>
                </a:solidFill>
              </a:rPr>
              <a:t> alt.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010" y="147784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6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Lieblingssportler ist Peter Prevc. Er springt mit Skier.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Rezultat iskanja slik za peter prev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133600"/>
            <a:ext cx="7171948" cy="448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Meine Lieblingsfarbe ist orange. Der Herbst ist orange.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 descr="Rezultat iskanja slik za oranÅ¾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01769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0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Lieblingsfarbe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g</a:t>
            </a:r>
            <a:r>
              <a:rPr lang="sl-SI" dirty="0" err="1" smtClean="0">
                <a:solidFill>
                  <a:schemeClr val="tx1"/>
                </a:solidFill>
              </a:rPr>
              <a:t>rün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sz="3100" dirty="0">
                <a:solidFill>
                  <a:schemeClr val="tx1"/>
                </a:solidFill>
              </a:rPr>
              <a:t/>
            </a:r>
            <a:br>
              <a:rPr lang="sl-SI" sz="3100" dirty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/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Das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Gras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ist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grün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endParaRPr lang="sl-SI" sz="31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580" y="1402464"/>
            <a:ext cx="4448175" cy="333375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-1376363" y="5345798"/>
            <a:ext cx="6096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sl-SI" dirty="0">
                <a:solidFill>
                  <a:prstClr val="black"/>
                </a:solidFill>
              </a:rPr>
              <a:t/>
            </a:r>
            <a:br>
              <a:rPr lang="sl-SI" dirty="0">
                <a:solidFill>
                  <a:prstClr val="black"/>
                </a:solidFill>
              </a:rPr>
            </a:br>
            <a:endParaRPr lang="sl-S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 smtClean="0"/>
              <a:t>Mein</a:t>
            </a:r>
            <a:r>
              <a:rPr lang="sl-SI" dirty="0" smtClean="0"/>
              <a:t> </a:t>
            </a:r>
            <a:r>
              <a:rPr lang="sl-SI" dirty="0" err="1" smtClean="0"/>
              <a:t>Lieblingsbuch</a:t>
            </a:r>
            <a:r>
              <a:rPr lang="sl-SI" dirty="0" smtClean="0"/>
              <a:t> </a:t>
            </a:r>
            <a:r>
              <a:rPr lang="sl-SI" dirty="0" err="1" smtClean="0"/>
              <a:t>ist</a:t>
            </a:r>
            <a:r>
              <a:rPr lang="sl-SI" dirty="0" smtClean="0"/>
              <a:t> Harry Potter.</a:t>
            </a:r>
          </a:p>
          <a:p>
            <a:r>
              <a:rPr lang="sl-SI" dirty="0" smtClean="0"/>
              <a:t>Harry </a:t>
            </a:r>
            <a:r>
              <a:rPr lang="sl-SI" dirty="0" err="1" smtClean="0"/>
              <a:t>ist</a:t>
            </a:r>
            <a:r>
              <a:rPr lang="sl-SI" dirty="0" smtClean="0"/>
              <a:t> </a:t>
            </a:r>
            <a:r>
              <a:rPr lang="sl-SI" dirty="0" err="1" smtClean="0"/>
              <a:t>Zauberer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348880"/>
            <a:ext cx="3679676" cy="41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284984"/>
            <a:ext cx="473652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4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Lieblingsbuch ist Herry Potter. Das Buch ist interessant.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Rezultat iskanja slik za harry po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956" y="1734456"/>
            <a:ext cx="4120212" cy="489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Lieblingsbuch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A Song </a:t>
            </a:r>
            <a:r>
              <a:rPr lang="sl-SI" dirty="0" err="1" smtClean="0">
                <a:solidFill>
                  <a:schemeClr val="tx1"/>
                </a:solidFill>
              </a:rPr>
              <a:t>of</a:t>
            </a:r>
            <a:r>
              <a:rPr lang="sl-SI" dirty="0" smtClean="0">
                <a:solidFill>
                  <a:schemeClr val="tx1"/>
                </a:solidFill>
              </a:rPr>
              <a:t> ice </a:t>
            </a:r>
            <a:r>
              <a:rPr lang="sl-SI" dirty="0" err="1" smtClean="0">
                <a:solidFill>
                  <a:schemeClr val="tx1"/>
                </a:solidFill>
              </a:rPr>
              <a:t>and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fire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sz="3100" dirty="0">
                <a:solidFill>
                  <a:schemeClr val="tx1"/>
                </a:solidFill>
              </a:rPr>
              <a:t/>
            </a:r>
            <a:br>
              <a:rPr lang="sl-SI" sz="3100" dirty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>George R.R. Martin </a:t>
            </a:r>
            <a:r>
              <a:rPr lang="sl-SI" sz="3100" dirty="0" err="1" smtClean="0">
                <a:solidFill>
                  <a:schemeClr val="tx1"/>
                </a:solidFill>
              </a:rPr>
              <a:t>hat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viele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Bücher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geschrieben</a:t>
            </a:r>
            <a:r>
              <a:rPr lang="sl-SI" sz="3100" dirty="0" smtClean="0">
                <a:solidFill>
                  <a:schemeClr val="tx1"/>
                </a:solidFill>
              </a:rPr>
              <a:t>.</a:t>
            </a:r>
            <a:endParaRPr lang="sl-SI" sz="3100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8995" y="1270000"/>
            <a:ext cx="2496447" cy="37900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1" y="1827720"/>
            <a:ext cx="4754879" cy="26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Mein Lieblingsessen sind Spaghetti. Spaghetti kommen aus Italien.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 descr="Rezultat iskanja slik za spaghet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133600"/>
            <a:ext cx="8211311" cy="431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 smtClean="0">
                <a:solidFill>
                  <a:schemeClr val="tx1"/>
                </a:solidFill>
              </a:rPr>
              <a:t>Mein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Lieblingsessen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sind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frittierte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Calamari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sz="3100" dirty="0" err="1" smtClean="0">
                <a:solidFill>
                  <a:schemeClr val="tx1"/>
                </a:solidFill>
              </a:rPr>
              <a:t>Calamari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kommen</a:t>
            </a:r>
            <a:r>
              <a:rPr lang="sl-SI" sz="3100" dirty="0" smtClean="0">
                <a:solidFill>
                  <a:schemeClr val="tx1"/>
                </a:solidFill>
              </a:rPr>
              <a:t> </a:t>
            </a:r>
            <a:r>
              <a:rPr lang="sl-SI" sz="3100" dirty="0" err="1" smtClean="0">
                <a:solidFill>
                  <a:schemeClr val="tx1"/>
                </a:solidFill>
              </a:rPr>
              <a:t>aus</a:t>
            </a:r>
            <a:r>
              <a:rPr lang="sl-SI" sz="3100" dirty="0" smtClean="0">
                <a:solidFill>
                  <a:schemeClr val="tx1"/>
                </a:solidFill>
              </a:rPr>
              <a:t> dem </a:t>
            </a:r>
            <a:r>
              <a:rPr lang="sl-SI" sz="3100" dirty="0" err="1" smtClean="0">
                <a:solidFill>
                  <a:schemeClr val="tx1"/>
                </a:solidFill>
              </a:rPr>
              <a:t>Meer</a:t>
            </a:r>
            <a:r>
              <a:rPr lang="sl-SI" sz="3100" dirty="0" smtClean="0">
                <a:solidFill>
                  <a:schemeClr val="tx1"/>
                </a:solidFill>
              </a:rPr>
              <a:t>. </a:t>
            </a: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r>
              <a:rPr lang="sl-SI" dirty="0" smtClean="0">
                <a:solidFill>
                  <a:schemeClr val="tx1"/>
                </a:solidFill>
              </a:rPr>
              <a:t/>
            </a:r>
            <a:br>
              <a:rPr lang="sl-SI" dirty="0" smtClean="0">
                <a:solidFill>
                  <a:schemeClr val="tx1"/>
                </a:solidFill>
              </a:rPr>
            </a:b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168" y="2135618"/>
            <a:ext cx="57150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dirty="0" err="1" smtClean="0">
                <a:solidFill>
                  <a:schemeClr val="tx1"/>
                </a:solidFill>
              </a:rPr>
              <a:t>Mein</a:t>
            </a:r>
            <a:r>
              <a:rPr lang="sl-SI" sz="4000" dirty="0" smtClean="0">
                <a:solidFill>
                  <a:schemeClr val="tx1"/>
                </a:solidFill>
              </a:rPr>
              <a:t> </a:t>
            </a:r>
            <a:r>
              <a:rPr lang="sl-SI" sz="4000" dirty="0" err="1" smtClean="0">
                <a:solidFill>
                  <a:schemeClr val="tx1"/>
                </a:solidFill>
              </a:rPr>
              <a:t>Lieblingsgetränk</a:t>
            </a:r>
            <a:r>
              <a:rPr lang="sl-SI" sz="4000" dirty="0" smtClean="0">
                <a:solidFill>
                  <a:schemeClr val="tx1"/>
                </a:solidFill>
              </a:rPr>
              <a:t> </a:t>
            </a:r>
            <a:r>
              <a:rPr lang="sl-SI" sz="4000" dirty="0" err="1" smtClean="0">
                <a:solidFill>
                  <a:schemeClr val="tx1"/>
                </a:solidFill>
              </a:rPr>
              <a:t>ist</a:t>
            </a:r>
            <a:r>
              <a:rPr lang="sl-SI" sz="4000" dirty="0" smtClean="0">
                <a:solidFill>
                  <a:schemeClr val="tx1"/>
                </a:solidFill>
              </a:rPr>
              <a:t> </a:t>
            </a:r>
            <a:r>
              <a:rPr lang="sl-SI" sz="4000" dirty="0" err="1" smtClean="0">
                <a:solidFill>
                  <a:schemeClr val="tx1"/>
                </a:solidFill>
              </a:rPr>
              <a:t>Apfelsaft</a:t>
            </a:r>
            <a:r>
              <a:rPr lang="sl-SI" sz="4000" dirty="0" smtClean="0">
                <a:solidFill>
                  <a:schemeClr val="tx1"/>
                </a:solidFill>
              </a:rPr>
              <a:t>.</a:t>
            </a:r>
            <a:br>
              <a:rPr lang="sl-SI" sz="4000" dirty="0" smtClean="0">
                <a:solidFill>
                  <a:schemeClr val="tx1"/>
                </a:solidFill>
              </a:rPr>
            </a:br>
            <a:r>
              <a:rPr lang="sl-SI" sz="4000" dirty="0">
                <a:solidFill>
                  <a:schemeClr val="tx1"/>
                </a:solidFill>
              </a:rPr>
              <a:t/>
            </a:r>
            <a:br>
              <a:rPr lang="sl-SI" sz="4000" dirty="0">
                <a:solidFill>
                  <a:schemeClr val="tx1"/>
                </a:solidFill>
              </a:rPr>
            </a:br>
            <a:r>
              <a:rPr lang="sl-SI" sz="4000" dirty="0" smtClean="0">
                <a:solidFill>
                  <a:schemeClr val="tx1"/>
                </a:solidFill>
              </a:rPr>
              <a:t/>
            </a:r>
            <a:br>
              <a:rPr lang="sl-SI" sz="4000" dirty="0" smtClean="0">
                <a:solidFill>
                  <a:schemeClr val="tx1"/>
                </a:solidFill>
              </a:rPr>
            </a:br>
            <a:r>
              <a:rPr lang="sl-SI" sz="4000" dirty="0">
                <a:solidFill>
                  <a:schemeClr val="tx1"/>
                </a:solidFill>
              </a:rPr>
              <a:t/>
            </a:r>
            <a:br>
              <a:rPr lang="sl-SI" sz="4000" dirty="0">
                <a:solidFill>
                  <a:schemeClr val="tx1"/>
                </a:solidFill>
              </a:rPr>
            </a:br>
            <a:r>
              <a:rPr lang="sl-SI" sz="4000" dirty="0" smtClean="0">
                <a:solidFill>
                  <a:schemeClr val="tx1"/>
                </a:solidFill>
              </a:rPr>
              <a:t/>
            </a:r>
            <a:br>
              <a:rPr lang="sl-SI" sz="4000" dirty="0" smtClean="0">
                <a:solidFill>
                  <a:schemeClr val="tx1"/>
                </a:solidFill>
              </a:rPr>
            </a:br>
            <a:r>
              <a:rPr lang="sl-SI" sz="4000" dirty="0">
                <a:solidFill>
                  <a:schemeClr val="tx1"/>
                </a:solidFill>
              </a:rPr>
              <a:t/>
            </a:r>
            <a:br>
              <a:rPr lang="sl-SI" sz="4000" dirty="0">
                <a:solidFill>
                  <a:schemeClr val="tx1"/>
                </a:solidFill>
              </a:rPr>
            </a:br>
            <a:r>
              <a:rPr lang="sl-SI" sz="4000" dirty="0" smtClean="0">
                <a:solidFill>
                  <a:schemeClr val="tx1"/>
                </a:solidFill>
              </a:rPr>
              <a:t/>
            </a:r>
            <a:br>
              <a:rPr lang="sl-SI" sz="4000" dirty="0" smtClean="0">
                <a:solidFill>
                  <a:schemeClr val="tx1"/>
                </a:solidFill>
              </a:rPr>
            </a:br>
            <a:r>
              <a:rPr lang="sl-SI" sz="4000" dirty="0">
                <a:solidFill>
                  <a:schemeClr val="tx1"/>
                </a:solidFill>
              </a:rPr>
              <a:t/>
            </a:r>
            <a:br>
              <a:rPr lang="sl-SI" sz="4000" dirty="0">
                <a:solidFill>
                  <a:schemeClr val="tx1"/>
                </a:solidFill>
              </a:rPr>
            </a:br>
            <a:r>
              <a:rPr lang="sl-SI" sz="4000" dirty="0" smtClean="0">
                <a:solidFill>
                  <a:schemeClr val="tx1"/>
                </a:solidFill>
              </a:rPr>
              <a:t/>
            </a:r>
            <a:br>
              <a:rPr lang="sl-SI" sz="4000" dirty="0" smtClean="0">
                <a:solidFill>
                  <a:schemeClr val="tx1"/>
                </a:solidFill>
              </a:rPr>
            </a:br>
            <a:r>
              <a:rPr lang="sl-SI" dirty="0" err="1" smtClean="0">
                <a:solidFill>
                  <a:schemeClr val="tx1"/>
                </a:solidFill>
              </a:rPr>
              <a:t>Apfelsaft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 smtClean="0">
                <a:solidFill>
                  <a:schemeClr val="tx1"/>
                </a:solidFill>
              </a:rPr>
              <a:t>ist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err="1">
                <a:solidFill>
                  <a:schemeClr val="tx1"/>
                </a:solidFill>
              </a:rPr>
              <a:t>o</a:t>
            </a:r>
            <a:r>
              <a:rPr lang="sl-SI" dirty="0" err="1" smtClean="0">
                <a:solidFill>
                  <a:schemeClr val="tx1"/>
                </a:solidFill>
              </a:rPr>
              <a:t>range</a:t>
            </a:r>
            <a:r>
              <a:rPr lang="sl-SI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514" y="1416004"/>
            <a:ext cx="3540034" cy="37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F20B7C8E-B819-43F3-AAF9-EE50B1A83630}"/>
    </a:ext>
  </a:extLst>
</a:theme>
</file>

<file path=ppt/theme/theme10.xml><?xml version="1.0" encoding="utf-8"?>
<a:theme xmlns:a="http://schemas.openxmlformats.org/drawingml/2006/main" name="16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1.xml><?xml version="1.0" encoding="utf-8"?>
<a:theme xmlns:a="http://schemas.openxmlformats.org/drawingml/2006/main" name="18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4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6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9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10_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179</TotalTime>
  <Words>161</Words>
  <Application>Microsoft Office PowerPoint</Application>
  <PresentationFormat>Po meri</PresentationFormat>
  <Paragraphs>22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11</vt:i4>
      </vt:variant>
      <vt:variant>
        <vt:lpstr>Naslovi diapozitivov</vt:lpstr>
      </vt:variant>
      <vt:variant>
        <vt:i4>18</vt:i4>
      </vt:variant>
    </vt:vector>
  </HeadingPairs>
  <TitlesOfParts>
    <vt:vector size="29" baseType="lpstr">
      <vt:lpstr>Wisp</vt:lpstr>
      <vt:lpstr>Gladko</vt:lpstr>
      <vt:lpstr>2_Gladko</vt:lpstr>
      <vt:lpstr>Flow</vt:lpstr>
      <vt:lpstr>3_Gladko</vt:lpstr>
      <vt:lpstr>4_Gladko</vt:lpstr>
      <vt:lpstr>6_Gladko</vt:lpstr>
      <vt:lpstr>9_Gladko</vt:lpstr>
      <vt:lpstr>10_Gladko</vt:lpstr>
      <vt:lpstr>16_Gladko</vt:lpstr>
      <vt:lpstr>18_Gladko</vt:lpstr>
      <vt:lpstr>MEIN(E) LIEBLINGS-                                                                             </vt:lpstr>
      <vt:lpstr>Meine Lieblingsfarbe ist orange. Der Herbst ist orange.</vt:lpstr>
      <vt:lpstr>Meine Lieblingsfarbe ist grün.         Das Gras ist grün.</vt:lpstr>
      <vt:lpstr>PowerPointova predstavitev</vt:lpstr>
      <vt:lpstr>Mein Lieblingsbuch ist Herry Potter. Das Buch ist interessant.</vt:lpstr>
      <vt:lpstr>Mein Lieblingsbuch ist A Song of ice and fire.          George R.R. Martin hat viele Bücher geschrieben.</vt:lpstr>
      <vt:lpstr>Mein Lieblingsessen sind Spaghetti. Spaghetti kommen aus Italien.</vt:lpstr>
      <vt:lpstr>Mein Lieblingsessen sind frittierte Calamari.          Calamari kommen aus dem Meer.           </vt:lpstr>
      <vt:lpstr>Mein Lieblingsgetränk ist Apfelsaft.         Apfelsaft ist orange.</vt:lpstr>
      <vt:lpstr>Mein Lieblingsgetränk ist heiβe Schokolade. Sie ist geschmackvoll.</vt:lpstr>
      <vt:lpstr>Meine Lieblingsbonbons sind Haribo- Süßigkeiten.          Süßigkeiten sind sehr süß.</vt:lpstr>
      <vt:lpstr>Mein Lieblingssänger ist Ed Sheeran. Er ist schön.</vt:lpstr>
      <vt:lpstr>Mein Lieblingstier ist eine Schlange </vt:lpstr>
      <vt:lpstr>Mein Lieblingshaustier ist Katze. Es ist ruhig. </vt:lpstr>
      <vt:lpstr>Mein Lieblingscomputerspiel ist Fallout 4.          Fallout 4 ist ein Post-Nuklear-Computerspiel. </vt:lpstr>
      <vt:lpstr>Mein Lieblingscomputerspiel ist Undertale. Es ist interessant.</vt:lpstr>
      <vt:lpstr>Mein Lieblingssportler ist Goran Dragić.          Goran Dragić ist 32 Jahre alt.</vt:lpstr>
      <vt:lpstr>Mein Lieblingssportler ist Peter Prevc. Er springt mit Skier.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Mein(e) Lieblings</dc:title>
  <dc:creator>Ivo HS</dc:creator>
  <cp:lastModifiedBy>racunalniska</cp:lastModifiedBy>
  <cp:revision>21</cp:revision>
  <dcterms:created xsi:type="dcterms:W3CDTF">2018-09-17T18:01:16Z</dcterms:created>
  <dcterms:modified xsi:type="dcterms:W3CDTF">2018-10-01T10:27:09Z</dcterms:modified>
</cp:coreProperties>
</file>