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>
        <p:scale>
          <a:sx n="79" d="100"/>
          <a:sy n="79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000" b="1" u="sng" dirty="0" smtClean="0"/>
              <a:t>Verstva in etika</a:t>
            </a:r>
            <a:br>
              <a:rPr lang="sl-SI" sz="6000" b="1" u="sng" dirty="0" smtClean="0"/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sz="3600" cap="none" smtClean="0"/>
              <a:t>Izbirni </a:t>
            </a:r>
            <a:r>
              <a:rPr lang="sl-SI" sz="3600" cap="none" smtClean="0"/>
              <a:t>predmet</a:t>
            </a:r>
            <a:endParaRPr lang="sl-SI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cap="none" dirty="0" err="1" smtClean="0"/>
              <a:t>Tonja</a:t>
            </a:r>
            <a:r>
              <a:rPr lang="sl-SI" cap="none" dirty="0" smtClean="0"/>
              <a:t> </a:t>
            </a:r>
            <a:r>
              <a:rPr lang="sl-SI" cap="none" dirty="0" err="1" smtClean="0"/>
              <a:t>Preložnik</a:t>
            </a:r>
            <a:r>
              <a:rPr lang="sl-SI" cap="none" dirty="0" smtClean="0"/>
              <a:t>, mag. prof.</a:t>
            </a:r>
            <a:endParaRPr lang="sl-SI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859" y="3521353"/>
            <a:ext cx="2744258" cy="29600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85" y="830665"/>
            <a:ext cx="2178932" cy="2220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22" y="3886200"/>
            <a:ext cx="3352800" cy="2514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5200" y="2652889"/>
            <a:ext cx="1772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http://erasmusiplondon2013.wordpress.com/2013/09/05/multicultural-society/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4089" y="5994400"/>
            <a:ext cx="2957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http://rajivawijesinha.wordpress.com/2010/08/13/historic-buildings-x-the-taj-mahal-at-agra-c-1650-ad/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11733" y="6197600"/>
            <a:ext cx="2415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http://ingridsnotes.wordpress.com/2010/09/01/stories-that-cross-borders-and-boundaries/</a:t>
            </a:r>
          </a:p>
        </p:txBody>
      </p:sp>
    </p:spTree>
    <p:extLst>
      <p:ext uri="{BB962C8B-B14F-4D97-AF65-F5344CB8AC3E}">
        <p14:creationId xmlns:p14="http://schemas.microsoft.com/office/powerpoint/2010/main" val="349425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187570"/>
            <a:ext cx="10364451" cy="1195754"/>
          </a:xfrm>
        </p:spPr>
        <p:txBody>
          <a:bodyPr>
            <a:normAutofit/>
          </a:bodyPr>
          <a:lstStyle/>
          <a:p>
            <a:r>
              <a:rPr lang="sl-SI" sz="4800" b="1" u="sng" dirty="0" smtClean="0"/>
              <a:t>Zakaj izbrati verstva in etiko?</a:t>
            </a:r>
            <a:endParaRPr lang="sl-SI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148862"/>
            <a:ext cx="10364452" cy="5392615"/>
          </a:xfrm>
        </p:spPr>
        <p:txBody>
          <a:bodyPr>
            <a:noAutofit/>
          </a:bodyPr>
          <a:lstStyle/>
          <a:p>
            <a:pPr algn="just"/>
            <a:r>
              <a:rPr lang="sl-SI" sz="2800" cap="none" dirty="0" smtClean="0"/>
              <a:t>Širi in dopolnjuje znanje </a:t>
            </a:r>
            <a:r>
              <a:rPr lang="sl-SI" sz="2800" b="1" cap="none" dirty="0" smtClean="0"/>
              <a:t>o svetovnih verstvih in etiki</a:t>
            </a:r>
            <a:r>
              <a:rPr lang="sl-SI" sz="2800" cap="none" dirty="0" smtClean="0"/>
              <a:t>.</a:t>
            </a:r>
          </a:p>
          <a:p>
            <a:pPr algn="just"/>
            <a:r>
              <a:rPr lang="sl-SI" sz="2800" cap="none" dirty="0" smtClean="0"/>
              <a:t>Učenci bodo </a:t>
            </a:r>
            <a:r>
              <a:rPr lang="sl-SI" sz="2800" b="1" cap="none" dirty="0" smtClean="0"/>
              <a:t>razmišljali o religiji in etičnih vprašanjih (spolnost, različne substance ...)</a:t>
            </a:r>
            <a:r>
              <a:rPr lang="sl-SI" sz="2800" cap="none" dirty="0" smtClean="0"/>
              <a:t> ter se o njih sproščeno in spoštljivo pogovarjali.</a:t>
            </a:r>
          </a:p>
          <a:p>
            <a:pPr algn="just"/>
            <a:r>
              <a:rPr lang="sl-SI" sz="2800" b="1" cap="none" dirty="0" smtClean="0"/>
              <a:t>Ni pisnega ocenjevanja znanja </a:t>
            </a:r>
            <a:r>
              <a:rPr lang="sl-SI" sz="2800" cap="none" dirty="0" smtClean="0">
                <a:sym typeface="Wingdings" panose="05000000000000000000" pitchFamily="2" charset="2"/>
              </a:rPr>
              <a:t></a:t>
            </a:r>
            <a:endParaRPr lang="sl-SI" sz="2800" cap="none" dirty="0"/>
          </a:p>
          <a:p>
            <a:pPr algn="just"/>
            <a:r>
              <a:rPr lang="sl-SI" sz="2800" cap="none" dirty="0" smtClean="0"/>
              <a:t>Pouk bo </a:t>
            </a:r>
            <a:r>
              <a:rPr lang="sl-SI" sz="2800" b="1" cap="none" dirty="0" smtClean="0"/>
              <a:t>zanimiv in drugačen </a:t>
            </a:r>
            <a:r>
              <a:rPr lang="sl-SI" sz="2800" cap="none" dirty="0" smtClean="0"/>
              <a:t>– delo v skupinah, raziskovanje na spletu, avdio- in videomaterial, debate ... </a:t>
            </a:r>
          </a:p>
        </p:txBody>
      </p:sp>
    </p:spTree>
    <p:extLst>
      <p:ext uri="{BB962C8B-B14F-4D97-AF65-F5344CB8AC3E}">
        <p14:creationId xmlns:p14="http://schemas.microsoft.com/office/powerpoint/2010/main" val="12537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17073" y="5832145"/>
            <a:ext cx="10364451" cy="873399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/>
              <a:t>Opis predmeta</a:t>
            </a:r>
            <a:endParaRPr lang="sl-SI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3-leten predmet – za 7., 8. in 9. razred (a ga lahko učenci izberejo tudi le za eno leto).</a:t>
            </a:r>
          </a:p>
          <a:p>
            <a:endParaRPr lang="sl-SI" dirty="0"/>
          </a:p>
          <a:p>
            <a:r>
              <a:rPr lang="sl-SI" dirty="0" smtClean="0"/>
              <a:t>1 ura tedensko.</a:t>
            </a:r>
          </a:p>
          <a:p>
            <a:endParaRPr lang="sl-SI" dirty="0"/>
          </a:p>
          <a:p>
            <a:r>
              <a:rPr lang="sl-SI" dirty="0" smtClean="0"/>
              <a:t>Ocenjevanje </a:t>
            </a:r>
            <a:r>
              <a:rPr lang="sl-SI" dirty="0" smtClean="0">
                <a:sym typeface="Wingdings" panose="05000000000000000000" pitchFamily="2" charset="2"/>
              </a:rPr>
              <a:t> 3 ocene.</a:t>
            </a:r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1778" y="3226576"/>
            <a:ext cx="2870786" cy="3421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489" y="4675717"/>
            <a:ext cx="2630311" cy="1972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345" y="3226576"/>
            <a:ext cx="2077469" cy="129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6845175" y="4063999"/>
            <a:ext cx="1734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http://www.kapucini.si/papez-francisek-moji-spomini-in-vtisi/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55289" y="6536267"/>
            <a:ext cx="27093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http://www.facka.si/gradiva/geo/azija/prebivalstvo/verstva.html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50844" y="6412089"/>
            <a:ext cx="22239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http://www.unaslovenia.org/node/2457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1816768" y="351463"/>
            <a:ext cx="887930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r>
              <a:rPr lang="sl-SI" sz="2800" b="1" i="1" dirty="0">
                <a:solidFill>
                  <a:srgbClr val="274FA4">
                    <a:lumMod val="50000"/>
                  </a:srgbClr>
                </a:solidFill>
              </a:rPr>
              <a:t>Svet postaja vse manjši in soočamo se z različnimi kulturami in verstvi. Sodoben svet zahteva poznavanje drugih kultur, verstev in spoštovanje različnih prepričanj.</a:t>
            </a:r>
          </a:p>
        </p:txBody>
      </p:sp>
    </p:spTree>
    <p:extLst>
      <p:ext uri="{BB962C8B-B14F-4D97-AF65-F5344CB8AC3E}">
        <p14:creationId xmlns:p14="http://schemas.microsoft.com/office/powerpoint/2010/main" val="21232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6000" b="1" dirty="0" smtClean="0"/>
              <a:t>Obvezne teme</a:t>
            </a:r>
            <a:endParaRPr lang="sl-SI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033375165"/>
              </p:ext>
            </p:extLst>
          </p:nvPr>
        </p:nvGraphicFramePr>
        <p:xfrm>
          <a:off x="914399" y="2366964"/>
          <a:ext cx="10550769" cy="3963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923"/>
                <a:gridCol w="3516923"/>
                <a:gridCol w="3516923"/>
              </a:tblGrid>
              <a:tr h="793944">
                <a:tc>
                  <a:txBody>
                    <a:bodyPr/>
                    <a:lstStyle/>
                    <a:p>
                      <a:r>
                        <a:rPr lang="sl-SI" dirty="0" smtClean="0"/>
                        <a:t>7. razred</a:t>
                      </a:r>
                    </a:p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8. razred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9. razred</a:t>
                      </a:r>
                      <a:endParaRPr lang="sl-SI" dirty="0"/>
                    </a:p>
                  </a:txBody>
                  <a:tcPr/>
                </a:tc>
              </a:tr>
              <a:tr h="670659">
                <a:tc>
                  <a:txBody>
                    <a:bodyPr/>
                    <a:lstStyle/>
                    <a:p>
                      <a:r>
                        <a:rPr lang="sl-SI" dirty="0" smtClean="0"/>
                        <a:t>VERSTVA</a:t>
                      </a:r>
                      <a:r>
                        <a:rPr lang="sl-SI" baseline="0" dirty="0" smtClean="0"/>
                        <a:t> SVETA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LJUDJE IN VERSTVA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BIBLIJA (STARA IN NOVA ZAVEZA)</a:t>
                      </a:r>
                      <a:endParaRPr lang="sl-SI" dirty="0"/>
                    </a:p>
                  </a:txBody>
                  <a:tcPr/>
                </a:tc>
              </a:tr>
              <a:tr h="670659">
                <a:tc>
                  <a:txBody>
                    <a:bodyPr/>
                    <a:lstStyle/>
                    <a:p>
                      <a:r>
                        <a:rPr lang="sl-SI" dirty="0" smtClean="0"/>
                        <a:t>KRŠČANSTVO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RELIGIJE (SIMBOLI, OBREDI ...)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ZAHODNA CIVILIZACIJA</a:t>
                      </a:r>
                      <a:endParaRPr lang="sl-SI" dirty="0"/>
                    </a:p>
                  </a:txBody>
                  <a:tcPr/>
                </a:tc>
              </a:tr>
              <a:tr h="670659">
                <a:tc>
                  <a:txBody>
                    <a:bodyPr/>
                    <a:lstStyle/>
                    <a:p>
                      <a:r>
                        <a:rPr lang="sl-SI" dirty="0" smtClean="0"/>
                        <a:t>ISLAM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ŽIVLJENJSKA VODILA RELIGIJ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RELIGIJA</a:t>
                      </a:r>
                      <a:endParaRPr lang="sl-SI" dirty="0"/>
                    </a:p>
                  </a:txBody>
                  <a:tcPr/>
                </a:tc>
              </a:tr>
              <a:tr h="1157576">
                <a:tc>
                  <a:txBody>
                    <a:bodyPr/>
                    <a:lstStyle/>
                    <a:p>
                      <a:r>
                        <a:rPr lang="sl-SI" dirty="0" smtClean="0"/>
                        <a:t>BUDIZEM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SVOBODA, VEST, ODGOVORNOST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VPRAŠANJE SMISLA ŽIVLJENJA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75" y="4666907"/>
            <a:ext cx="2398810" cy="1395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6" y="450792"/>
            <a:ext cx="2864635" cy="14160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645" y="508000"/>
            <a:ext cx="3156577" cy="1706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40268" y="1866836"/>
            <a:ext cx="23819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00" dirty="0"/>
              <a:t>https://www.google.si/search?q=multicultural&amp;es_sm=122&amp;source=lnms&amp;tbm=isch&amp;sa=X&amp;ei=uWFZU-D2IsKu4ATQvIGwAg&amp;ved=0CAgQ_AUoAQ&amp;biw=1085&amp;bih=572#facrc=_&amp;imgdii=2S2YuluKNfQu6M%3A%3ByK4Pf57bIVh5UM%3B2S2YuluKNfQu6M%3A&amp;imgrc=2S2YuluKNfQu6M%253A%3B2gRb34lhIOApWM%3Bhttp%253A%252F%252Ferasmusiplondon2013.files.wordpress.com%252F2013%252F09%252Fsul_romanzo_blog_narrativa_multiculturalismo1.jpg%3Bhttp%253A%252F%252Ferasmusiplondon2013.wordpress.com%252F2013%252F09%252F05%252Fmulticultural-society%252F%3B314%3B320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533" y="1866836"/>
            <a:ext cx="2943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http://www.taichi-qigong.si/clanki/qigong-teorije-koncepti/budizem-budisticni-religiozni-qigong/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6475" y="6062133"/>
            <a:ext cx="2793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http://02varvara.wordpress.com/2010/09/07/a-rally-in-kabul-protested-the-planned-burning-of-the-koran-by-american-sectarians/01-koran/</a:t>
            </a:r>
          </a:p>
        </p:txBody>
      </p:sp>
    </p:spTree>
    <p:extLst>
      <p:ext uri="{BB962C8B-B14F-4D97-AF65-F5344CB8AC3E}">
        <p14:creationId xmlns:p14="http://schemas.microsoft.com/office/powerpoint/2010/main" val="17013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9933"/>
            <a:ext cx="10364451" cy="1596177"/>
          </a:xfrm>
        </p:spPr>
        <p:txBody>
          <a:bodyPr>
            <a:normAutofit/>
          </a:bodyPr>
          <a:lstStyle/>
          <a:p>
            <a:r>
              <a:rPr lang="sl-SI" sz="6000" b="1" dirty="0" smtClean="0"/>
              <a:t>IZBIRNE DODATNE TEME</a:t>
            </a:r>
            <a:endParaRPr lang="sl-SI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31089512"/>
              </p:ext>
            </p:extLst>
          </p:nvPr>
        </p:nvGraphicFramePr>
        <p:xfrm>
          <a:off x="914400" y="1591733"/>
          <a:ext cx="10691445" cy="4973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815"/>
                <a:gridCol w="3563815"/>
                <a:gridCol w="3563815"/>
              </a:tblGrid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7. RAZRED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8. RAZRED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9. RAZRED</a:t>
                      </a:r>
                      <a:endParaRPr lang="sl-SI" dirty="0"/>
                    </a:p>
                  </a:txBody>
                  <a:tcPr/>
                </a:tc>
              </a:tr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Judovstvo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Skupnosti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Verske vojne in nestrpnosti</a:t>
                      </a:r>
                      <a:endParaRPr lang="sl-SI" dirty="0"/>
                    </a:p>
                  </a:txBody>
                  <a:tcPr/>
                </a:tc>
              </a:tr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Azijska</a:t>
                      </a:r>
                      <a:r>
                        <a:rPr lang="sl-SI" baseline="0" dirty="0" smtClean="0"/>
                        <a:t> verstva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Magija, okultizem. Religija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Znanost in verska prepričanja</a:t>
                      </a:r>
                      <a:endParaRPr lang="sl-SI" dirty="0"/>
                    </a:p>
                  </a:txBody>
                  <a:tcPr/>
                </a:tc>
              </a:tr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Tadicionalne religije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Egocentričnost, solidarnost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Ateizem, humanizem</a:t>
                      </a:r>
                      <a:endParaRPr lang="sl-SI" dirty="0"/>
                    </a:p>
                  </a:txBody>
                  <a:tcPr/>
                </a:tc>
              </a:tr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Nova religiozna gibanja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Sanje, želje, razočaranja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</a:tr>
              <a:tr h="828865">
                <a:tc>
                  <a:txBody>
                    <a:bodyPr/>
                    <a:lstStyle/>
                    <a:p>
                      <a:r>
                        <a:rPr lang="sl-SI" dirty="0" smtClean="0"/>
                        <a:t>Reševanje nasprotji,</a:t>
                      </a:r>
                      <a:r>
                        <a:rPr lang="sl-SI" baseline="0" dirty="0" smtClean="0"/>
                        <a:t> nasilje, narava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438" y="1584148"/>
            <a:ext cx="1866900" cy="244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40" y="5027017"/>
            <a:ext cx="2494844" cy="1646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31911" y="3695459"/>
            <a:ext cx="1706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http://moodle.houstonisd.org/LAMARHS/course/view.php?id=65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47378" y="6217308"/>
            <a:ext cx="191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http://truthbook.com/urantia/topical-studies/the-supernatural</a:t>
            </a:r>
          </a:p>
        </p:txBody>
      </p:sp>
    </p:spTree>
    <p:extLst>
      <p:ext uri="{BB962C8B-B14F-4D97-AF65-F5344CB8AC3E}">
        <p14:creationId xmlns:p14="http://schemas.microsoft.com/office/powerpoint/2010/main" val="80063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TC103457496[[fn=Parallax]]</Template>
  <TotalTime>130</TotalTime>
  <Words>273</Words>
  <Application>Microsoft Office PowerPoint</Application>
  <PresentationFormat>Po meri</PresentationFormat>
  <Paragraphs>57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Droplet</vt:lpstr>
      <vt:lpstr>Verstva in etika  Izbirni predmet</vt:lpstr>
      <vt:lpstr>Zakaj izbrati verstva in etiko?</vt:lpstr>
      <vt:lpstr>Opis predmeta</vt:lpstr>
      <vt:lpstr>Obvezne teme</vt:lpstr>
      <vt:lpstr>IZBIRNE DODATNE TEME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Verstva in etika  Izbirni predmet 2014/2015</dc:title>
  <dc:creator>Tonja</dc:creator>
  <cp:lastModifiedBy>anita</cp:lastModifiedBy>
  <cp:revision>10</cp:revision>
  <dcterms:created xsi:type="dcterms:W3CDTF">2014-04-24T17:29:27Z</dcterms:created>
  <dcterms:modified xsi:type="dcterms:W3CDTF">2018-04-02T19:42:47Z</dcterms:modified>
</cp:coreProperties>
</file>