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E8A3EC-0C77-430C-987E-44075B2BD1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257949-9CD3-4206-BC8C-B47389793B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E7FBDE-D6E9-43D0-BC2F-A62E408A06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BB4B7-EE4F-461C-B5AA-7AA2FA1325A4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1966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CDFA1D-CF60-4EFD-9998-60DF07257F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893BC7-DD27-4C5D-9B3C-49DA7D31A0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17E77E-A2E5-46C7-A88C-30C428D3A2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B4F2B-B549-42C5-8748-2C5DC7210E5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0696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16F79D-15E3-4C6D-9492-AA2CC72747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952F90-BC13-497C-861D-94669E38E0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EE860C-583D-4257-848D-973B738C5C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F4514-084D-432B-86F9-055C19970F8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89894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8660B28-68D5-417C-BA2C-505D3B1CF1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52CDAA-2FFB-4624-BBC1-CBDA4C3C8C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791CFCF-0FD3-4FEA-9606-36E4F564DC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4FB66-DDF8-4EC6-A26B-AB84C703F749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053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1FC155-05F3-4E5F-B33F-5D72604116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803217-79B2-4B8A-9AC6-596CDC714C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EB3013-028C-45CD-A3AD-B6A950C1E9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059C2-9258-4E12-A987-68DB5289AC9F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75761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623181-4B4F-4466-8DAC-1A177A60AA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BA591D-0A17-47F4-BAF5-18858355C4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586C1D-DD3F-4801-95ED-9C16D666FC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616D1-8D7D-4A21-870A-A82F78605B38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7446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5FC69D-3B48-404D-A577-8A74DEA5A9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0801FD-CF0A-4295-88A6-9AA7427367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B385E7-09D9-4B63-8102-8CBB33CC7E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6EF8D-07BC-4738-B80E-9E27BE71A39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9827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B77FAD2-23C2-4840-8B76-EA882EE433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161845-17F0-4BD6-9220-107391F2E6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CA7ED65-BFFC-48C6-8FFC-36F7A9015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4F983-413D-4191-9693-AF4979B0BED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7197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3DD9BAA-A96B-4AA5-825E-10A27B3417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1D4177-3196-4D98-B6AF-211415BE7E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708DDEA-A7A3-4387-9016-D8A323AF42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4AF5F-4580-4862-BCE2-288DF53C1E3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1560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8205AEE-A9ED-4295-8C63-202FB9940F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0305F6A-7F31-4852-8AC9-C15A302169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DE10DB2-438A-4433-8270-EEA951F074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0B0B8-55CF-4166-AA8E-B1DD2B8CBB1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1998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D64D3D-EE59-4AE7-91EC-99A2EA2B49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2D539B-7E96-4D5B-B02F-CD0F377C89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A69846-B80A-427D-A2A7-291750531E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A633E-537A-43BA-B2AF-0AC6DA275C6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1169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ADCB77-DDAE-4E5A-8F44-E3A4D87265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0ED552-8935-4A0B-BFFC-5AFED96679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1E1B33-BA86-4B85-B122-B798DAD5C5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F6948-645B-445C-B61B-9870207A1C3D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1852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FF99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5E1C18D-9A75-47A5-95A1-6D156ECC28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63489D0-0DE3-4424-B1E6-3C2C7A10BA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87E36C06-548C-413B-B3EF-D541D089D0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DF64527C-FE03-4B39-A7AA-EBF65E82485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D9B36A93-0A4A-442F-8EEE-7BA85D031C8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7CA6FE7-582E-44CB-8C19-C5B92667385F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3438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D20B5FE-328B-4D4E-9B72-006C3FDD50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79650" y="908051"/>
            <a:ext cx="7772400" cy="1470025"/>
          </a:xfrm>
        </p:spPr>
        <p:txBody>
          <a:bodyPr/>
          <a:lstStyle/>
          <a:p>
            <a:pPr eaLnBrk="1" hangingPunct="1"/>
            <a:r>
              <a:rPr lang="sl-SI" altLang="sl-SI" b="1">
                <a:solidFill>
                  <a:schemeClr val="accent2"/>
                </a:solidFill>
                <a:latin typeface="Monotype Corsiva" panose="03010101010201010101" pitchFamily="66" charset="0"/>
              </a:rPr>
              <a:t>SODOBNA PRIPRAVA HRANE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DBCDA1E-BAAE-443E-8AAF-594CF743D33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sl-SI" altLang="sl-SI" sz="2800" dirty="0"/>
              <a:t>Razred: 	7., 8. </a:t>
            </a:r>
            <a:r>
              <a:rPr lang="sl-SI" altLang="sl-SI" sz="2800"/>
              <a:t>r.</a:t>
            </a:r>
          </a:p>
          <a:p>
            <a:pPr algn="l" eaLnBrk="1" hangingPunct="1"/>
            <a:r>
              <a:rPr lang="sl-SI" altLang="sl-SI" sz="2800" dirty="0"/>
              <a:t>Obseg ur: 	35 ur</a:t>
            </a:r>
          </a:p>
          <a:p>
            <a:pPr algn="l" eaLnBrk="1" hangingPunct="1"/>
            <a:r>
              <a:rPr lang="sl-SI" altLang="sl-SI" sz="2800" dirty="0"/>
              <a:t>Učiteljica: 	Maja Korošec</a:t>
            </a:r>
          </a:p>
        </p:txBody>
      </p:sp>
      <p:pic>
        <p:nvPicPr>
          <p:cNvPr id="2052" name="Picture 4" descr="food_pyramid">
            <a:extLst>
              <a:ext uri="{FF2B5EF4-FFF2-40B4-BE49-F238E27FC236}">
                <a16:creationId xmlns:a16="http://schemas.microsoft.com/office/drawing/2014/main" id="{D794447D-DD12-4E51-BEC7-B8D1C949A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2708275"/>
            <a:ext cx="1828800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4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>
            <a:extLst>
              <a:ext uri="{FF2B5EF4-FFF2-40B4-BE49-F238E27FC236}">
                <a16:creationId xmlns:a16="http://schemas.microsoft.com/office/drawing/2014/main" id="{BC611B07-9277-4A50-987B-5F24C64D8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476250"/>
            <a:ext cx="43926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sl-SI" altLang="sl-SI" sz="3600" b="1">
                <a:solidFill>
                  <a:srgbClr val="000000"/>
                </a:solidFill>
                <a:latin typeface="Monotype Corsiva" panose="03010101010201010101" pitchFamily="66" charset="0"/>
              </a:rPr>
              <a:t>U Č N E  T E M E:</a:t>
            </a: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8275409F-A79A-4793-8F19-9CA87C9A9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1341438"/>
            <a:ext cx="52562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sl-SI" altLang="sl-SI" sz="1800">
                <a:solidFill>
                  <a:srgbClr val="000000"/>
                </a:solidFill>
              </a:rPr>
              <a:t> </a:t>
            </a:r>
            <a:r>
              <a:rPr lang="sl-SI" altLang="sl-SI" sz="1800" b="1">
                <a:solidFill>
                  <a:srgbClr val="000000"/>
                </a:solidFill>
              </a:rPr>
              <a:t>HRANILNE SNOVI</a:t>
            </a:r>
            <a:r>
              <a:rPr lang="sl-SI" altLang="sl-SI" sz="1800">
                <a:solidFill>
                  <a:srgbClr val="000000"/>
                </a:solidFill>
              </a:rPr>
              <a:t> (ogljikovi hidrati, beljakovine, maščobe, vitamini in        minerali, voda)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24D83A2B-F7AD-4352-9DD1-74A21685C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2276475"/>
            <a:ext cx="7991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sl-SI" altLang="sl-SI" sz="1800">
                <a:solidFill>
                  <a:srgbClr val="000000"/>
                </a:solidFill>
              </a:rPr>
              <a:t> </a:t>
            </a:r>
            <a:r>
              <a:rPr lang="sl-SI" altLang="sl-SI" sz="1800" b="1">
                <a:solidFill>
                  <a:srgbClr val="000000"/>
                </a:solidFill>
              </a:rPr>
              <a:t>ZDRAVA PREHRANA</a:t>
            </a:r>
            <a:r>
              <a:rPr lang="sl-SI" altLang="sl-SI" sz="1800">
                <a:solidFill>
                  <a:srgbClr val="000000"/>
                </a:solidFill>
              </a:rPr>
              <a:t> (prehranska piramida, postopki priprave zdrave hrane)</a:t>
            </a:r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id="{D938CD2F-335D-4F2E-AF59-8A54AE01F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3141663"/>
            <a:ext cx="784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sl-SI" altLang="sl-SI" sz="1800">
                <a:solidFill>
                  <a:srgbClr val="000000"/>
                </a:solidFill>
              </a:rPr>
              <a:t> </a:t>
            </a:r>
            <a:r>
              <a:rPr lang="sl-SI" altLang="sl-SI" sz="1800" b="1">
                <a:solidFill>
                  <a:srgbClr val="000000"/>
                </a:solidFill>
              </a:rPr>
              <a:t>SESTAVA OBROKA</a:t>
            </a:r>
            <a:r>
              <a:rPr lang="sl-SI" altLang="sl-SI" sz="1800">
                <a:solidFill>
                  <a:srgbClr val="000000"/>
                </a:solidFill>
              </a:rPr>
              <a:t> (predjedi, juhe, zakuhe, solate, glavne jedi, priloge, deserti)</a:t>
            </a:r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id="{61936BC1-CCD8-4022-8157-B6B31254E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4076701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sl-SI" altLang="sl-SI" sz="1800">
                <a:solidFill>
                  <a:srgbClr val="000000"/>
                </a:solidFill>
              </a:rPr>
              <a:t> </a:t>
            </a:r>
            <a:r>
              <a:rPr lang="sl-SI" altLang="sl-SI" sz="1800" b="1">
                <a:solidFill>
                  <a:srgbClr val="000000"/>
                </a:solidFill>
              </a:rPr>
              <a:t>RITEM PREHRANJEVANJA IN PREHRANSKE NAVADE</a:t>
            </a:r>
            <a:r>
              <a:rPr lang="sl-SI" altLang="sl-SI" sz="1800">
                <a:solidFill>
                  <a:srgbClr val="000000"/>
                </a:solidFill>
              </a:rPr>
              <a:t> ( zajtrk, malica, kosilo, večerja, spremljanje dnevnih obrokov in analiza prehranskih navad)</a:t>
            </a:r>
          </a:p>
        </p:txBody>
      </p:sp>
      <p:sp>
        <p:nvSpPr>
          <p:cNvPr id="3083" name="Text Box 11">
            <a:extLst>
              <a:ext uri="{FF2B5EF4-FFF2-40B4-BE49-F238E27FC236}">
                <a16:creationId xmlns:a16="http://schemas.microsoft.com/office/drawing/2014/main" id="{69E275DD-CBB1-4742-952A-752A94D32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5084763"/>
            <a:ext cx="784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sl-SI" altLang="sl-SI" sz="1800">
                <a:solidFill>
                  <a:srgbClr val="000000"/>
                </a:solidFill>
              </a:rPr>
              <a:t> </a:t>
            </a:r>
            <a:r>
              <a:rPr lang="sl-SI" altLang="sl-SI" sz="1800" b="1">
                <a:solidFill>
                  <a:srgbClr val="000000"/>
                </a:solidFill>
              </a:rPr>
              <a:t>KAKOVOST ŽIVIL IN JEDI</a:t>
            </a:r>
            <a:r>
              <a:rPr lang="sl-SI" altLang="sl-SI" sz="1800">
                <a:solidFill>
                  <a:srgbClr val="000000"/>
                </a:solidFill>
              </a:rPr>
              <a:t> (varna hrana, zastrupitve s hrano, ocenjevanje kakovosti živil in jedi)</a:t>
            </a:r>
          </a:p>
        </p:txBody>
      </p:sp>
      <p:pic>
        <p:nvPicPr>
          <p:cNvPr id="2" name="Picture 17" descr="food_pyramid">
            <a:extLst>
              <a:ext uri="{FF2B5EF4-FFF2-40B4-BE49-F238E27FC236}">
                <a16:creationId xmlns:a16="http://schemas.microsoft.com/office/drawing/2014/main" id="{61311A30-336B-4092-97E7-57F1ED1BB44D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56588" y="188913"/>
            <a:ext cx="1828800" cy="21399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3080" grpId="0"/>
      <p:bldP spid="3081" grpId="0"/>
      <p:bldP spid="3082" grpId="0"/>
      <p:bldP spid="30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2BFB8871-87F1-4CE7-8B8F-2F8040506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404813"/>
            <a:ext cx="5400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sl-SI" altLang="sl-SI" sz="3600" b="1">
                <a:solidFill>
                  <a:srgbClr val="000000"/>
                </a:solidFill>
                <a:latin typeface="Monotype Corsiva" panose="03010101010201010101" pitchFamily="66" charset="0"/>
              </a:rPr>
              <a:t>S P L O Š N I  C I L J I: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3A98113D-C7F7-4B12-BD69-AB5128C46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9" y="1484314"/>
            <a:ext cx="727233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sl-SI" altLang="sl-SI" sz="1800">
                <a:solidFill>
                  <a:srgbClr val="000000"/>
                </a:solidFill>
              </a:rPr>
              <a:t> </a:t>
            </a:r>
            <a:r>
              <a:rPr lang="sl-SI" altLang="sl-SI" sz="2800">
                <a:solidFill>
                  <a:srgbClr val="000000"/>
                </a:solidFill>
                <a:latin typeface="Comic Sans MS" panose="030F0702030302020204" pitchFamily="66" charset="0"/>
              </a:rPr>
              <a:t>učenci razvijajo sposobnost uporabe, povezovanja in tvorjenja mišljenja za preudarno odločanje o lastni prehrani predvsem v smislu zagotavljanja zdravja;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D29CDC44-A453-4520-AE71-2B1777A63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3490913"/>
            <a:ext cx="72723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sl-SI" altLang="sl-SI" sz="1800">
                <a:solidFill>
                  <a:srgbClr val="000000"/>
                </a:solidFill>
              </a:rPr>
              <a:t> </a:t>
            </a:r>
            <a:r>
              <a:rPr lang="sl-SI" altLang="sl-SI" sz="2800">
                <a:solidFill>
                  <a:srgbClr val="000000"/>
                </a:solidFill>
                <a:latin typeface="Comic Sans MS" panose="030F0702030302020204" pitchFamily="66" charset="0"/>
              </a:rPr>
              <a:t>učenci usvajajo spretnosti priprave in postrežbe hrane;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237B47A3-AE79-4320-908A-7ADFA1ABB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9" y="4643438"/>
            <a:ext cx="72723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sl-SI" altLang="sl-SI" sz="1800">
                <a:solidFill>
                  <a:srgbClr val="000000"/>
                </a:solidFill>
              </a:rPr>
              <a:t> </a:t>
            </a:r>
            <a:r>
              <a:rPr lang="sl-SI" altLang="sl-SI" sz="2800">
                <a:solidFill>
                  <a:srgbClr val="000000"/>
                </a:solidFill>
                <a:latin typeface="Comic Sans MS" panose="030F0702030302020204" pitchFamily="66" charset="0"/>
              </a:rPr>
              <a:t>učenci usvajajo primerno vedenje med pripravo jedi in pri uživanju jedi;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  <p:bldP spid="4103" grpId="0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179</Words>
  <Application>Microsoft Office PowerPoint</Application>
  <PresentationFormat>Širokozaslonsko</PresentationFormat>
  <Paragraphs>14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8" baseType="lpstr">
      <vt:lpstr>Arial</vt:lpstr>
      <vt:lpstr>Calibri</vt:lpstr>
      <vt:lpstr>Comic Sans MS</vt:lpstr>
      <vt:lpstr>Monotype Corsiva</vt:lpstr>
      <vt:lpstr>Privzeti načrt</vt:lpstr>
      <vt:lpstr>SODOBNA PRIPRAVA HRANE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SODOBNA PRIPRAVA HRANE</dc:title>
  <dc:creator>Barbara</dc:creator>
  <cp:lastModifiedBy>Barbara</cp:lastModifiedBy>
  <cp:revision>1</cp:revision>
  <dcterms:created xsi:type="dcterms:W3CDTF">2020-04-23T10:50:50Z</dcterms:created>
  <dcterms:modified xsi:type="dcterms:W3CDTF">2020-04-23T10:53:11Z</dcterms:modified>
</cp:coreProperties>
</file>